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4.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699" r:id="rId2"/>
    <p:sldMasterId id="2147483724" r:id="rId3"/>
    <p:sldMasterId id="2147483737" r:id="rId4"/>
    <p:sldMasterId id="2147483763" r:id="rId5"/>
    <p:sldMasterId id="2147483776" r:id="rId6"/>
  </p:sldMasterIdLst>
  <p:notesMasterIdLst>
    <p:notesMasterId r:id="rId24"/>
  </p:notesMasterIdLst>
  <p:sldIdLst>
    <p:sldId id="270" r:id="rId7"/>
    <p:sldId id="271" r:id="rId8"/>
    <p:sldId id="272" r:id="rId9"/>
    <p:sldId id="277" r:id="rId10"/>
    <p:sldId id="278" r:id="rId11"/>
    <p:sldId id="293" r:id="rId12"/>
    <p:sldId id="283" r:id="rId13"/>
    <p:sldId id="284" r:id="rId14"/>
    <p:sldId id="274" r:id="rId15"/>
    <p:sldId id="285" r:id="rId16"/>
    <p:sldId id="286" r:id="rId17"/>
    <p:sldId id="279" r:id="rId18"/>
    <p:sldId id="289" r:id="rId19"/>
    <p:sldId id="294" r:id="rId20"/>
    <p:sldId id="281" r:id="rId21"/>
    <p:sldId id="291" r:id="rId22"/>
    <p:sldId id="292" r:id="rId23"/>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296">
          <p15:clr>
            <a:srgbClr val="A4A3A4"/>
          </p15:clr>
        </p15:guide>
        <p15:guide id="2" pos="288">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0000FF"/>
    <a:srgbClr val="EEEADA"/>
    <a:srgbClr val="E2D8AC"/>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36" autoAdjust="0"/>
    <p:restoredTop sz="96270" autoAdjust="0"/>
  </p:normalViewPr>
  <p:slideViewPr>
    <p:cSldViewPr>
      <p:cViewPr>
        <p:scale>
          <a:sx n="90" d="100"/>
          <a:sy n="90" d="100"/>
        </p:scale>
        <p:origin x="-581" y="341"/>
      </p:cViewPr>
      <p:guideLst>
        <p:guide orient="horz" pos="1296"/>
        <p:guide pos="288"/>
      </p:guideLst>
    </p:cSldViewPr>
  </p:slideViewPr>
  <p:notesTextViewPr>
    <p:cViewPr>
      <p:scale>
        <a:sx n="1" d="1"/>
        <a:sy n="1" d="1"/>
      </p:scale>
      <p:origin x="0" y="0"/>
    </p:cViewPr>
  </p:notesTextViewPr>
  <p:sorterViewPr>
    <p:cViewPr varScale="1">
      <p:scale>
        <a:sx n="100" d="100"/>
        <a:sy n="100" d="100"/>
      </p:scale>
      <p:origin x="0" y="-2046"/>
    </p:cViewPr>
  </p:sorterViewPr>
  <p:notesViewPr>
    <p:cSldViewPr>
      <p:cViewPr varScale="1">
        <p:scale>
          <a:sx n="90" d="100"/>
          <a:sy n="90" d="100"/>
        </p:scale>
        <p:origin x="-2976" y="-108"/>
      </p:cViewPr>
      <p:guideLst>
        <p:guide orient="horz" pos="3223"/>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1651"/>
          </a:xfrm>
          <a:prstGeom prst="rect">
            <a:avLst/>
          </a:prstGeom>
        </p:spPr>
        <p:txBody>
          <a:bodyPr vert="horz" lIns="99057" tIns="49528" rIns="99057" bIns="49528" rtlCol="0"/>
          <a:lstStyle>
            <a:lvl1pPr algn="l">
              <a:defRPr sz="1300"/>
            </a:lvl1pPr>
          </a:lstStyle>
          <a:p>
            <a:endParaRPr lang="en-US"/>
          </a:p>
        </p:txBody>
      </p:sp>
      <p:sp>
        <p:nvSpPr>
          <p:cNvPr id="3" name="Date Placeholder 2"/>
          <p:cNvSpPr>
            <a:spLocks noGrp="1"/>
          </p:cNvSpPr>
          <p:nvPr>
            <p:ph type="dt" idx="1"/>
          </p:nvPr>
        </p:nvSpPr>
        <p:spPr>
          <a:xfrm>
            <a:off x="4023092" y="0"/>
            <a:ext cx="3077739" cy="511651"/>
          </a:xfrm>
          <a:prstGeom prst="rect">
            <a:avLst/>
          </a:prstGeom>
        </p:spPr>
        <p:txBody>
          <a:bodyPr vert="horz" lIns="99057" tIns="49528" rIns="99057" bIns="49528" rtlCol="0"/>
          <a:lstStyle>
            <a:lvl1pPr algn="r">
              <a:defRPr sz="1300"/>
            </a:lvl1pPr>
          </a:lstStyle>
          <a:p>
            <a:fld id="{BD676B85-A46D-4BC4-BB97-0C354CC9A6F7}" type="datetimeFigureOut">
              <a:rPr lang="en-US" smtClean="0"/>
              <a:pPr/>
              <a:t>1/1/2016</a:t>
            </a:fld>
            <a:endParaRPr lang="en-US"/>
          </a:p>
        </p:txBody>
      </p:sp>
      <p:sp>
        <p:nvSpPr>
          <p:cNvPr id="4" name="Slide Image Placeholder 3"/>
          <p:cNvSpPr>
            <a:spLocks noGrp="1" noRot="1" noChangeAspect="1"/>
          </p:cNvSpPr>
          <p:nvPr>
            <p:ph type="sldImg" idx="2"/>
          </p:nvPr>
        </p:nvSpPr>
        <p:spPr>
          <a:xfrm>
            <a:off x="992188" y="766763"/>
            <a:ext cx="5118100" cy="3838575"/>
          </a:xfrm>
          <a:prstGeom prst="rect">
            <a:avLst/>
          </a:prstGeom>
          <a:noFill/>
          <a:ln w="12700">
            <a:solidFill>
              <a:prstClr val="black"/>
            </a:solidFill>
          </a:ln>
        </p:spPr>
        <p:txBody>
          <a:bodyPr vert="horz" lIns="99057" tIns="49528" rIns="99057" bIns="49528" rtlCol="0" anchor="ctr"/>
          <a:lstStyle/>
          <a:p>
            <a:endParaRPr lang="en-US"/>
          </a:p>
        </p:txBody>
      </p:sp>
      <p:sp>
        <p:nvSpPr>
          <p:cNvPr id="5" name="Notes Placeholder 4"/>
          <p:cNvSpPr>
            <a:spLocks noGrp="1"/>
          </p:cNvSpPr>
          <p:nvPr>
            <p:ph type="body" sz="quarter" idx="3"/>
          </p:nvPr>
        </p:nvSpPr>
        <p:spPr>
          <a:xfrm>
            <a:off x="710248" y="4860687"/>
            <a:ext cx="5681980" cy="4604861"/>
          </a:xfrm>
          <a:prstGeom prst="rect">
            <a:avLst/>
          </a:prstGeom>
        </p:spPr>
        <p:txBody>
          <a:bodyPr vert="horz" lIns="99057" tIns="49528" rIns="99057" bIns="49528"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9719598"/>
            <a:ext cx="3077739" cy="511651"/>
          </a:xfrm>
          <a:prstGeom prst="rect">
            <a:avLst/>
          </a:prstGeom>
        </p:spPr>
        <p:txBody>
          <a:bodyPr vert="horz" lIns="99057" tIns="49528" rIns="99057" bIns="49528" rtlCol="0" anchor="b"/>
          <a:lstStyle>
            <a:lvl1pPr algn="l">
              <a:defRPr sz="1300"/>
            </a:lvl1pPr>
          </a:lstStyle>
          <a:p>
            <a:endParaRPr lang="en-US"/>
          </a:p>
        </p:txBody>
      </p:sp>
      <p:sp>
        <p:nvSpPr>
          <p:cNvPr id="7" name="Slide Number Placeholder 6"/>
          <p:cNvSpPr>
            <a:spLocks noGrp="1"/>
          </p:cNvSpPr>
          <p:nvPr>
            <p:ph type="sldNum" sz="quarter" idx="5"/>
          </p:nvPr>
        </p:nvSpPr>
        <p:spPr>
          <a:xfrm>
            <a:off x="4023092" y="9719598"/>
            <a:ext cx="3077739" cy="511651"/>
          </a:xfrm>
          <a:prstGeom prst="rect">
            <a:avLst/>
          </a:prstGeom>
        </p:spPr>
        <p:txBody>
          <a:bodyPr vert="horz" lIns="99057" tIns="49528" rIns="99057" bIns="49528" rtlCol="0" anchor="b"/>
          <a:lstStyle>
            <a:lvl1pPr algn="r">
              <a:defRPr sz="1300"/>
            </a:lvl1pPr>
          </a:lstStyle>
          <a:p>
            <a:fld id="{B17FA6C6-15BE-4674-9639-D8EF5C27E8C5}" type="slidenum">
              <a:rPr lang="en-US" smtClean="0"/>
              <a:pPr/>
              <a:t>‹#›</a:t>
            </a:fld>
            <a:endParaRPr lang="en-US"/>
          </a:p>
        </p:txBody>
      </p:sp>
    </p:spTree>
    <p:extLst>
      <p:ext uri="{BB962C8B-B14F-4D97-AF65-F5344CB8AC3E}">
        <p14:creationId xmlns:p14="http://schemas.microsoft.com/office/powerpoint/2010/main" val="978425843"/>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Clr>
        <a:schemeClr val="accent2">
          <a:lumMod val="75000"/>
        </a:schemeClr>
      </a:buClr>
      <a:buSzPct val="110000"/>
      <a:buFont typeface="Calibri" pitchFamily="34" charset="0"/>
      <a:buChar char="●"/>
      <a:defRPr sz="1200" kern="1200">
        <a:solidFill>
          <a:schemeClr val="tx1"/>
        </a:solidFill>
        <a:latin typeface="+mn-lt"/>
        <a:ea typeface="+mn-ea"/>
        <a:cs typeface="+mn-cs"/>
      </a:defRPr>
    </a:lvl1pPr>
    <a:lvl2pPr marL="628650" indent="-171450" algn="l" defTabSz="914400" rtl="0" eaLnBrk="1" latinLnBrk="0" hangingPunct="1">
      <a:buClr>
        <a:schemeClr val="accent3">
          <a:lumMod val="50000"/>
        </a:schemeClr>
      </a:buClr>
      <a:buFont typeface="Wingdings" pitchFamily="2" charset="2"/>
      <a:buChar char="n"/>
      <a:defRPr sz="1200" kern="1200">
        <a:solidFill>
          <a:schemeClr val="tx1"/>
        </a:solidFill>
        <a:latin typeface="+mn-lt"/>
        <a:ea typeface="+mn-ea"/>
        <a:cs typeface="+mn-cs"/>
      </a:defRPr>
    </a:lvl2pPr>
    <a:lvl3pPr marL="1085850" indent="-171450" algn="l" defTabSz="914400" rtl="0" eaLnBrk="1" latinLnBrk="0" hangingPunct="1">
      <a:buClr>
        <a:srgbClr val="0000FF"/>
      </a:buClr>
      <a:buFont typeface="Wingdings" pitchFamily="2" charset="2"/>
      <a:buChar char="®"/>
      <a:defRPr sz="1200" kern="1200">
        <a:solidFill>
          <a:schemeClr val="tx1"/>
        </a:solidFill>
        <a:latin typeface="+mn-lt"/>
        <a:ea typeface="+mn-ea"/>
        <a:cs typeface="+mn-cs"/>
      </a:defRPr>
    </a:lvl3pPr>
    <a:lvl4pPr marL="1543050" indent="-171450" algn="l" defTabSz="914400" rtl="0" eaLnBrk="1" latinLnBrk="0" hangingPunct="1">
      <a:buFont typeface="Arial"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300" dirty="0"/>
              <a:t>Welcome to the new volunteer portal material ordering training</a:t>
            </a:r>
          </a:p>
        </p:txBody>
      </p:sp>
      <p:sp>
        <p:nvSpPr>
          <p:cNvPr id="4" name="Slide Number Placeholder 3"/>
          <p:cNvSpPr>
            <a:spLocks noGrp="1"/>
          </p:cNvSpPr>
          <p:nvPr>
            <p:ph type="sldNum" sz="quarter" idx="10"/>
          </p:nvPr>
        </p:nvSpPr>
        <p:spPr/>
        <p:txBody>
          <a:bodyPr/>
          <a:lstStyle/>
          <a:p>
            <a:fld id="{B17FA6C6-15BE-4674-9639-D8EF5C27E8C5}" type="slidenum">
              <a:rPr lang="en-US" smtClean="0"/>
              <a:pPr/>
              <a:t>1</a:t>
            </a:fld>
            <a:endParaRPr lang="en-US"/>
          </a:p>
        </p:txBody>
      </p:sp>
    </p:spTree>
    <p:extLst>
      <p:ext uri="{BB962C8B-B14F-4D97-AF65-F5344CB8AC3E}">
        <p14:creationId xmlns:p14="http://schemas.microsoft.com/office/powerpoint/2010/main" val="16678327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7FA6C6-15BE-4674-9639-D8EF5C27E8C5}" type="slidenum">
              <a:rPr lang="en-US" smtClean="0"/>
              <a:pPr/>
              <a:t>10</a:t>
            </a:fld>
            <a:endParaRPr lang="en-US"/>
          </a:p>
        </p:txBody>
      </p:sp>
    </p:spTree>
    <p:extLst>
      <p:ext uri="{BB962C8B-B14F-4D97-AF65-F5344CB8AC3E}">
        <p14:creationId xmlns:p14="http://schemas.microsoft.com/office/powerpoint/2010/main" val="404337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B17FA6C6-15BE-4674-9639-D8EF5C27E8C5}" type="slidenum">
              <a:rPr lang="en-US" smtClean="0"/>
              <a:pPr/>
              <a:t>11</a:t>
            </a:fld>
            <a:endParaRPr lang="en-US"/>
          </a:p>
        </p:txBody>
      </p:sp>
    </p:spTree>
    <p:extLst>
      <p:ext uri="{BB962C8B-B14F-4D97-AF65-F5344CB8AC3E}">
        <p14:creationId xmlns:p14="http://schemas.microsoft.com/office/powerpoint/2010/main" val="33459079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90570">
              <a:buNone/>
              <a:defRPr/>
            </a:pPr>
            <a:endParaRPr lang="en-US" b="0" u="none" dirty="0" smtClean="0"/>
          </a:p>
        </p:txBody>
      </p:sp>
      <p:sp>
        <p:nvSpPr>
          <p:cNvPr id="4" name="Slide Number Placeholder 3"/>
          <p:cNvSpPr>
            <a:spLocks noGrp="1"/>
          </p:cNvSpPr>
          <p:nvPr>
            <p:ph type="sldNum" sz="quarter" idx="10"/>
          </p:nvPr>
        </p:nvSpPr>
        <p:spPr/>
        <p:txBody>
          <a:bodyPr/>
          <a:lstStyle/>
          <a:p>
            <a:fld id="{B17FA6C6-15BE-4674-9639-D8EF5C27E8C5}" type="slidenum">
              <a:rPr lang="en-US" smtClean="0"/>
              <a:pPr/>
              <a:t>12</a:t>
            </a:fld>
            <a:endParaRPr lang="en-US"/>
          </a:p>
        </p:txBody>
      </p:sp>
    </p:spTree>
    <p:extLst>
      <p:ext uri="{BB962C8B-B14F-4D97-AF65-F5344CB8AC3E}">
        <p14:creationId xmlns:p14="http://schemas.microsoft.com/office/powerpoint/2010/main" val="10196630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7FA6C6-15BE-4674-9639-D8EF5C27E8C5}" type="slidenum">
              <a:rPr lang="en-US" smtClean="0"/>
              <a:pPr/>
              <a:t>13</a:t>
            </a:fld>
            <a:endParaRPr lang="en-US"/>
          </a:p>
        </p:txBody>
      </p:sp>
    </p:spTree>
    <p:extLst>
      <p:ext uri="{BB962C8B-B14F-4D97-AF65-F5344CB8AC3E}">
        <p14:creationId xmlns:p14="http://schemas.microsoft.com/office/powerpoint/2010/main" val="1706925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B17FA6C6-15BE-4674-9639-D8EF5C27E8C5}" type="slidenum">
              <a:rPr lang="en-US" smtClean="0"/>
              <a:pPr/>
              <a:t>14</a:t>
            </a:fld>
            <a:endParaRPr lang="en-US"/>
          </a:p>
        </p:txBody>
      </p:sp>
    </p:spTree>
    <p:extLst>
      <p:ext uri="{BB962C8B-B14F-4D97-AF65-F5344CB8AC3E}">
        <p14:creationId xmlns:p14="http://schemas.microsoft.com/office/powerpoint/2010/main" val="1420132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7FA6C6-15BE-4674-9639-D8EF5C27E8C5}" type="slidenum">
              <a:rPr lang="en-US" smtClean="0"/>
              <a:pPr/>
              <a:t>15</a:t>
            </a:fld>
            <a:endParaRPr lang="en-US"/>
          </a:p>
        </p:txBody>
      </p:sp>
    </p:spTree>
    <p:extLst>
      <p:ext uri="{BB962C8B-B14F-4D97-AF65-F5344CB8AC3E}">
        <p14:creationId xmlns:p14="http://schemas.microsoft.com/office/powerpoint/2010/main" val="31331434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7FA6C6-15BE-4674-9639-D8EF5C27E8C5}" type="slidenum">
              <a:rPr lang="en-US" smtClean="0"/>
              <a:pPr/>
              <a:t>16</a:t>
            </a:fld>
            <a:endParaRPr lang="en-US"/>
          </a:p>
        </p:txBody>
      </p:sp>
    </p:spTree>
    <p:extLst>
      <p:ext uri="{BB962C8B-B14F-4D97-AF65-F5344CB8AC3E}">
        <p14:creationId xmlns:p14="http://schemas.microsoft.com/office/powerpoint/2010/main" val="5895079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B17FA6C6-15BE-4674-9639-D8EF5C27E8C5}" type="slidenum">
              <a:rPr lang="en-US" smtClean="0"/>
              <a:pPr/>
              <a:t>17</a:t>
            </a:fld>
            <a:endParaRPr lang="en-US"/>
          </a:p>
        </p:txBody>
      </p:sp>
    </p:spTree>
    <p:extLst>
      <p:ext uri="{BB962C8B-B14F-4D97-AF65-F5344CB8AC3E}">
        <p14:creationId xmlns:p14="http://schemas.microsoft.com/office/powerpoint/2010/main" val="4218691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90570">
              <a:buNone/>
              <a:defRPr/>
            </a:pPr>
            <a:r>
              <a:rPr lang="en-US" sz="1300" dirty="0"/>
              <a:t>In this training you will learn how to place an order, order on behalf of a volunteer, and check the availability of an item. This training will also cover how to save an order, copy an order, check an order status, and last but not least how to create favorites.</a:t>
            </a:r>
          </a:p>
          <a:p>
            <a:pPr marL="0" indent="0">
              <a:buNone/>
            </a:pP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3340057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90570">
              <a:buNone/>
              <a:defRPr/>
            </a:pPr>
            <a:r>
              <a:rPr lang="en-US" sz="1300" dirty="0"/>
              <a:t>What's new with Material ordering? It will allow our volunteers the ability to check status of items and/or materials of orders. Images are shown with each item description now. Volunteers address will populate when placing an order on behalf of said volunteer. We also now have the ability to check The availability of an item before placing an order.</a:t>
            </a:r>
          </a:p>
          <a:p>
            <a:pPr marL="0" indent="0">
              <a:buNone/>
            </a:pP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pPr/>
              <a:t>3</a:t>
            </a:fld>
            <a:endParaRPr lang="en-US" dirty="0"/>
          </a:p>
        </p:txBody>
      </p:sp>
    </p:spTree>
    <p:extLst>
      <p:ext uri="{BB962C8B-B14F-4D97-AF65-F5344CB8AC3E}">
        <p14:creationId xmlns:p14="http://schemas.microsoft.com/office/powerpoint/2010/main" val="3340057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90570">
              <a:buNone/>
              <a:defRPr/>
            </a:pPr>
            <a:r>
              <a:rPr lang="en-US" sz="1300" dirty="0"/>
              <a:t>We will now start by looking at the material ordering homepage starting with my profile:</a:t>
            </a:r>
          </a:p>
          <a:p>
            <a:endParaRPr lang="en-US" sz="1300" dirty="0"/>
          </a:p>
          <a:p>
            <a:pPr marL="0" indent="0">
              <a:buNone/>
            </a:pPr>
            <a:r>
              <a:rPr lang="en-US" sz="1300" dirty="0"/>
              <a:t>The my profile tab displays the users address book, personal settings and preferences.</a:t>
            </a:r>
          </a:p>
          <a:p>
            <a:endParaRPr lang="en-US" sz="1300" dirty="0"/>
          </a:p>
          <a:p>
            <a:pPr marL="0" indent="0">
              <a:buNone/>
            </a:pPr>
            <a:r>
              <a:rPr lang="en-US" sz="1300" dirty="0"/>
              <a:t>The return to Portal tab logs a user out of the orders view and redirect them back to the Volunteer Portals orders tab.</a:t>
            </a:r>
          </a:p>
          <a:p>
            <a:endParaRPr lang="en-US" sz="1300" dirty="0"/>
          </a:p>
          <a:p>
            <a:pPr marL="0" indent="0">
              <a:buNone/>
            </a:pPr>
            <a:r>
              <a:rPr lang="en-US" sz="1300" dirty="0"/>
              <a:t>The home tab will take the user back to the order homepage where they will see Tax-Aide specific messages as well as a list of items that the user marked as favorites. </a:t>
            </a:r>
          </a:p>
          <a:p>
            <a:endParaRPr lang="en-US" sz="1300" dirty="0"/>
          </a:p>
          <a:p>
            <a:pPr marL="0" indent="0">
              <a:buNone/>
            </a:pPr>
            <a:r>
              <a:rPr lang="en-US" sz="1300" dirty="0"/>
              <a:t>The catalogs tab displays the material catalog and handbook. You also have the option to select to view items by their category or all items. </a:t>
            </a:r>
          </a:p>
          <a:p>
            <a:endParaRPr lang="en-US" sz="1300" dirty="0"/>
          </a:p>
          <a:p>
            <a:pPr marL="0" indent="0">
              <a:buNone/>
            </a:pPr>
            <a:r>
              <a:rPr lang="en-US" sz="1300" dirty="0"/>
              <a:t>The orders tab allows users to search for orders, view saved orders, copy a recent order, and quickly add multiple known items using the quick item entry option.</a:t>
            </a:r>
          </a:p>
          <a:p>
            <a:endParaRPr lang="en-US" sz="1300" dirty="0"/>
          </a:p>
          <a:p>
            <a:pPr marL="0" indent="0">
              <a:buNone/>
            </a:pPr>
            <a:r>
              <a:rPr lang="en-US" sz="1300" dirty="0"/>
              <a:t>The cart button located near the top right will take users to their shopping cart and next to the cart image is the total number of items currently in the cart. </a:t>
            </a:r>
          </a:p>
          <a:p>
            <a:endParaRPr lang="en-US" sz="1300" dirty="0"/>
          </a:p>
          <a:p>
            <a:pPr marL="0" indent="0">
              <a:buNone/>
            </a:pPr>
            <a:r>
              <a:rPr lang="en-US" sz="1300" dirty="0"/>
              <a:t>The help button give additional information on the page that the user is viewing as well as applications requirements.</a:t>
            </a:r>
          </a:p>
          <a:p>
            <a:endParaRPr lang="en-US" sz="1300" dirty="0"/>
          </a:p>
          <a:p>
            <a:pPr marL="0" indent="0">
              <a:buNone/>
            </a:pPr>
            <a:r>
              <a:rPr lang="en-US" sz="1300" dirty="0"/>
              <a:t>The search text field allows users to do a global search for items and/or materials.</a:t>
            </a:r>
          </a:p>
          <a:p>
            <a:pPr marL="0" indent="0">
              <a:buNone/>
            </a:pPr>
            <a:endParaRPr lang="en-US" b="0" dirty="0"/>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340057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300" dirty="0"/>
              <a:t>Now we will view the shopping cart starting with the quantity field which allows users to change quantities of items ordered. Users must click the update cart button if quantities are changed:</a:t>
            </a:r>
          </a:p>
          <a:p>
            <a:endParaRPr lang="en-US" sz="1300" dirty="0"/>
          </a:p>
          <a:p>
            <a:pPr marL="0" indent="0">
              <a:buNone/>
            </a:pPr>
            <a:r>
              <a:rPr lang="en-US" sz="1300" dirty="0"/>
              <a:t>The red X and remove item link allows users to remove items from the shopping cart.</a:t>
            </a:r>
          </a:p>
          <a:p>
            <a:endParaRPr lang="en-US" sz="1300" dirty="0"/>
          </a:p>
          <a:p>
            <a:pPr marL="0" indent="0">
              <a:buNone/>
            </a:pPr>
            <a:r>
              <a:rPr lang="en-US" sz="1300" dirty="0"/>
              <a:t>The availability of items are displayed on the right-hand side in green letters with the status of the item being ordered. </a:t>
            </a:r>
          </a:p>
          <a:p>
            <a:endParaRPr lang="en-US" sz="1300" dirty="0"/>
          </a:p>
          <a:p>
            <a:pPr marL="0" indent="0">
              <a:buNone/>
            </a:pPr>
            <a:r>
              <a:rPr lang="en-US" sz="1300" dirty="0"/>
              <a:t>Near the bottom left you will find the save order button which allows users to keep the content of their cart and return to it at a later date. If an order is saved the users will be prompted to enter a name to save the order as. Making it easier to find the saved order at a later date.</a:t>
            </a:r>
          </a:p>
          <a:p>
            <a:endParaRPr lang="en-US" sz="1300" dirty="0"/>
          </a:p>
          <a:p>
            <a:pPr marL="0" indent="0">
              <a:buNone/>
            </a:pPr>
            <a:r>
              <a:rPr lang="en-US" sz="1300" dirty="0"/>
              <a:t>Next to save orders you will see the More cart drop-down window option which gives users the option to either remove the selected items from the cart or save them as a new order. </a:t>
            </a:r>
          </a:p>
          <a:p>
            <a:endParaRPr lang="en-US" sz="1300" dirty="0"/>
          </a:p>
          <a:p>
            <a:pPr marL="0" indent="0">
              <a:buNone/>
            </a:pPr>
            <a:r>
              <a:rPr lang="en-US" sz="1300" dirty="0"/>
              <a:t>Near the bottom next to check out You will see the continue shopping button which brings users back to the catalog allowing the user  to continue adding items to their cart. </a:t>
            </a:r>
          </a:p>
          <a:p>
            <a:endParaRPr lang="en-US" sz="1300" dirty="0"/>
          </a:p>
          <a:p>
            <a:pPr marL="0" indent="0">
              <a:buNone/>
            </a:pPr>
            <a:r>
              <a:rPr lang="en-US" sz="1300" dirty="0"/>
              <a:t>When a user finish editing the shopping cart the checkout button will take he/she to the delivery options page. </a:t>
            </a:r>
          </a:p>
          <a:p>
            <a:endParaRPr lang="en-US" sz="1300" dirty="0"/>
          </a:p>
          <a:p>
            <a:pPr marL="0" indent="0" defTabSz="990570">
              <a:buNone/>
              <a:defRPr/>
            </a:pPr>
            <a:r>
              <a:rPr lang="en-US" sz="1300" dirty="0"/>
              <a:t>I will now hand this presentation over to Sophie who will demo how to order materials, order on behalf of the volunteer, and how to check an order status. </a:t>
            </a:r>
          </a:p>
          <a:p>
            <a:endParaRPr lang="en-US" sz="1300" dirty="0"/>
          </a:p>
          <a:p>
            <a:pPr marL="0" indent="0" defTabSz="990570">
              <a:buNone/>
              <a:defRPr/>
            </a:pPr>
            <a:endParaRPr lang="en-US" b="1" dirty="0" smtClean="0"/>
          </a:p>
          <a:p>
            <a:pPr marL="0" indent="0">
              <a:buNone/>
            </a:pPr>
            <a:endParaRPr lang="en-US" b="1" dirty="0"/>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340057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1" u="none" baseline="0" dirty="0" smtClean="0">
              <a:solidFill>
                <a:srgbClr val="FF0000"/>
              </a:solidFill>
            </a:endParaRPr>
          </a:p>
        </p:txBody>
      </p:sp>
      <p:sp>
        <p:nvSpPr>
          <p:cNvPr id="4" name="Slide Number Placeholder 3"/>
          <p:cNvSpPr>
            <a:spLocks noGrp="1"/>
          </p:cNvSpPr>
          <p:nvPr>
            <p:ph type="sldNum" sz="quarter" idx="10"/>
          </p:nvPr>
        </p:nvSpPr>
        <p:spPr/>
        <p:txBody>
          <a:bodyPr/>
          <a:lstStyle/>
          <a:p>
            <a:fld id="{B17FA6C6-15BE-4674-9639-D8EF5C27E8C5}" type="slidenum">
              <a:rPr lang="en-US" smtClean="0"/>
              <a:pPr/>
              <a:t>6</a:t>
            </a:fld>
            <a:endParaRPr lang="en-US"/>
          </a:p>
        </p:txBody>
      </p:sp>
    </p:spTree>
    <p:extLst>
      <p:ext uri="{BB962C8B-B14F-4D97-AF65-F5344CB8AC3E}">
        <p14:creationId xmlns:p14="http://schemas.microsoft.com/office/powerpoint/2010/main" val="1019663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7FA6C6-15BE-4674-9639-D8EF5C27E8C5}" type="slidenum">
              <a:rPr lang="en-US" smtClean="0"/>
              <a:pPr/>
              <a:t>7</a:t>
            </a:fld>
            <a:endParaRPr lang="en-US"/>
          </a:p>
        </p:txBody>
      </p:sp>
    </p:spTree>
    <p:extLst>
      <p:ext uri="{BB962C8B-B14F-4D97-AF65-F5344CB8AC3E}">
        <p14:creationId xmlns:p14="http://schemas.microsoft.com/office/powerpoint/2010/main" val="3317034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300" dirty="0"/>
              <a:t> </a:t>
            </a:r>
            <a:endParaRPr lang="en-US" dirty="0"/>
          </a:p>
        </p:txBody>
      </p:sp>
      <p:sp>
        <p:nvSpPr>
          <p:cNvPr id="4" name="Slide Number Placeholder 3"/>
          <p:cNvSpPr>
            <a:spLocks noGrp="1"/>
          </p:cNvSpPr>
          <p:nvPr>
            <p:ph type="sldNum" sz="quarter" idx="10"/>
          </p:nvPr>
        </p:nvSpPr>
        <p:spPr/>
        <p:txBody>
          <a:bodyPr/>
          <a:lstStyle/>
          <a:p>
            <a:fld id="{B17FA6C6-15BE-4674-9639-D8EF5C27E8C5}" type="slidenum">
              <a:rPr lang="en-US" smtClean="0"/>
              <a:pPr/>
              <a:t>8</a:t>
            </a:fld>
            <a:endParaRPr lang="en-US"/>
          </a:p>
        </p:txBody>
      </p:sp>
    </p:spTree>
    <p:extLst>
      <p:ext uri="{BB962C8B-B14F-4D97-AF65-F5344CB8AC3E}">
        <p14:creationId xmlns:p14="http://schemas.microsoft.com/office/powerpoint/2010/main" val="725640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1" u="none" baseline="0" dirty="0" smtClean="0">
              <a:solidFill>
                <a:srgbClr val="FF0000"/>
              </a:solidFill>
            </a:endParaRPr>
          </a:p>
        </p:txBody>
      </p:sp>
      <p:sp>
        <p:nvSpPr>
          <p:cNvPr id="4" name="Slide Number Placeholder 3"/>
          <p:cNvSpPr>
            <a:spLocks noGrp="1"/>
          </p:cNvSpPr>
          <p:nvPr>
            <p:ph type="sldNum" sz="quarter" idx="10"/>
          </p:nvPr>
        </p:nvSpPr>
        <p:spPr/>
        <p:txBody>
          <a:bodyPr/>
          <a:lstStyle/>
          <a:p>
            <a:fld id="{B17FA6C6-15BE-4674-9639-D8EF5C27E8C5}" type="slidenum">
              <a:rPr lang="en-US" smtClean="0"/>
              <a:pPr/>
              <a:t>9</a:t>
            </a:fld>
            <a:endParaRPr lang="en-US"/>
          </a:p>
        </p:txBody>
      </p:sp>
    </p:spTree>
    <p:extLst>
      <p:ext uri="{BB962C8B-B14F-4D97-AF65-F5344CB8AC3E}">
        <p14:creationId xmlns:p14="http://schemas.microsoft.com/office/powerpoint/2010/main" val="10196630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Master" Target="../slideMasters/slideMaster4.xml"/><Relationship Id="rId4" Type="http://schemas.openxmlformats.org/officeDocument/2006/relationships/image" Target="../media/image6.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Master" Target="../slideMasters/slideMaster5.xml"/><Relationship Id="rId4" Type="http://schemas.openxmlformats.org/officeDocument/2006/relationships/image" Target="../media/image6.png"/></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Master" Target="../slideMasters/slideMaster6.xml"/><Relationship Id="rId4" Type="http://schemas.openxmlformats.org/officeDocument/2006/relationships/image" Target="../media/image6.png"/></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0" name="Rectangle 9"/>
          <p:cNvSpPr/>
          <p:nvPr/>
        </p:nvSpPr>
        <p:spPr>
          <a:xfrm rot="5400000">
            <a:off x="1143000" y="-1143000"/>
            <a:ext cx="6858000" cy="9144000"/>
          </a:xfrm>
          <a:prstGeom prst="rect">
            <a:avLst/>
          </a:prstGeom>
          <a:gradFill flip="none" rotWithShape="1">
            <a:gsLst>
              <a:gs pos="52000">
                <a:schemeClr val="accent4">
                  <a:lumMod val="75000"/>
                </a:schemeClr>
              </a:gs>
              <a:gs pos="9000">
                <a:schemeClr val="bg1"/>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ctrTitle"/>
          </p:nvPr>
        </p:nvSpPr>
        <p:spPr>
          <a:xfrm>
            <a:off x="914400" y="838200"/>
            <a:ext cx="7315200" cy="2593975"/>
          </a:xfrm>
        </p:spPr>
        <p:txBody>
          <a:bodyPr anchor="ctr" anchorCtr="0"/>
          <a:lstStyle>
            <a:lvl1pPr>
              <a:defRPr sz="6000">
                <a:ln>
                  <a:noFill/>
                </a:ln>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038600"/>
            <a:ext cx="6233160" cy="1066800"/>
          </a:xfrm>
        </p:spPr>
        <p:txBody>
          <a:bodyPr anchor="t">
            <a:noAutofit/>
          </a:bodyPr>
          <a:lstStyle>
            <a:lvl1pPr marL="0" indent="0" algn="l">
              <a:buNone/>
              <a:defRPr sz="4400">
                <a:solidFill>
                  <a:schemeClr val="accent4">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descr="AARPlogo07 copy.png"/>
          <p:cNvPicPr>
            <a:picLocks noChangeAspect="1"/>
          </p:cNvPicPr>
          <p:nvPr/>
        </p:nvPicPr>
        <p:blipFill>
          <a:blip r:embed="rId2" cstate="print"/>
          <a:stretch>
            <a:fillRect/>
          </a:stretch>
        </p:blipFill>
        <p:spPr>
          <a:xfrm>
            <a:off x="69845" y="6090512"/>
            <a:ext cx="2271374" cy="691288"/>
          </a:xfrm>
          <a:prstGeom prst="rect">
            <a:avLst/>
          </a:prstGeom>
        </p:spPr>
      </p:pic>
      <p:sp>
        <p:nvSpPr>
          <p:cNvPr id="11" name="Text Box 9"/>
          <p:cNvSpPr txBox="1">
            <a:spLocks noChangeArrowheads="1"/>
          </p:cNvSpPr>
          <p:nvPr/>
        </p:nvSpPr>
        <p:spPr bwMode="white">
          <a:xfrm>
            <a:off x="2403475" y="6039342"/>
            <a:ext cx="644525" cy="228600"/>
          </a:xfrm>
          <a:prstGeom prst="rect">
            <a:avLst/>
          </a:prstGeom>
          <a:noFill/>
          <a:ln w="9525" algn="ctr">
            <a:noFill/>
            <a:miter lim="800000"/>
            <a:headEnd/>
            <a:tailEnd/>
          </a:ln>
          <a:effectLst/>
        </p:spPr>
        <p:txBody>
          <a:bodyPr lIns="0" rIns="0">
            <a:spAutoFit/>
          </a:bodyPr>
          <a:lstStyle/>
          <a:p>
            <a:pPr>
              <a:spcBef>
                <a:spcPct val="50000"/>
              </a:spcBef>
            </a:pPr>
            <a:r>
              <a:rPr lang="en-US" sz="900" b="1" i="1" dirty="0">
                <a:solidFill>
                  <a:schemeClr val="accent5"/>
                </a:solidFill>
                <a:latin typeface="Cambria" pitchFamily="18" charset="0"/>
              </a:rPr>
              <a:t>TAX-AIDE</a:t>
            </a:r>
          </a:p>
        </p:txBody>
      </p:sp>
      <p:sp>
        <p:nvSpPr>
          <p:cNvPr id="4" name="Footer Placeholder 3"/>
          <p:cNvSpPr>
            <a:spLocks noGrp="1"/>
          </p:cNvSpPr>
          <p:nvPr>
            <p:ph type="ftr" sz="quarter" idx="10"/>
          </p:nvPr>
        </p:nvSpPr>
        <p:spPr/>
        <p:txBody>
          <a:bodyPr/>
          <a:lstStyle>
            <a:lvl1pPr>
              <a:defRPr>
                <a:solidFill>
                  <a:schemeClr val="accent5"/>
                </a:solidFill>
              </a:defRPr>
            </a:lvl1pPr>
          </a:lstStyle>
          <a:p>
            <a:r>
              <a:rPr lang="en-US" dirty="0" smtClean="0"/>
              <a:t>NOC – New Volunteer Portal Training 2015</a:t>
            </a:r>
          </a:p>
        </p:txBody>
      </p:sp>
      <p:sp>
        <p:nvSpPr>
          <p:cNvPr id="5" name="Slide Number Placeholder 4"/>
          <p:cNvSpPr>
            <a:spLocks noGrp="1"/>
          </p:cNvSpPr>
          <p:nvPr>
            <p:ph type="sldNum" sz="quarter" idx="11"/>
          </p:nvPr>
        </p:nvSpPr>
        <p:spPr/>
        <p:txBody>
          <a:bodyPr/>
          <a:lstStyle>
            <a:lvl1pPr>
              <a:defRPr>
                <a:solidFill>
                  <a:schemeClr val="accent5"/>
                </a:solidFill>
              </a:defRPr>
            </a:lvl1pPr>
          </a:lstStyle>
          <a:p>
            <a:fld id="{DAEDBC84-6F35-4997-BA5D-55A09EC6D8F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24" y="274320"/>
            <a:ext cx="5857467" cy="487362"/>
          </a:xfr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83841"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
        <p:nvSpPr>
          <p:cNvPr id="5" name="Slide Number Placeholder 5"/>
          <p:cNvSpPr txBox="1">
            <a:spLocks/>
          </p:cNvSpPr>
          <p:nvPr userDrawn="1"/>
        </p:nvSpPr>
        <p:spPr>
          <a:xfrm>
            <a:off x="0" y="6487968"/>
            <a:ext cx="2133600" cy="365125"/>
          </a:xfrm>
          <a:prstGeom prst="rect">
            <a:avLst/>
          </a:prstGeom>
        </p:spPr>
        <p:txBody>
          <a:bodyPr/>
          <a:lstStyle>
            <a:defPPr>
              <a:defRPr lang="en-US"/>
            </a:defPPr>
            <a:lvl1pPr marL="0" algn="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prstClr val="white"/>
                </a:solidFill>
              </a:rPr>
              <a:t>AARP Foundation Tax-Aide</a:t>
            </a:r>
            <a:endParaRPr lang="en-US" dirty="0">
              <a:solidFill>
                <a:prstClr val="white"/>
              </a:solidFill>
            </a:endParaRPr>
          </a:p>
        </p:txBody>
      </p:sp>
    </p:spTree>
    <p:extLst>
      <p:ext uri="{BB962C8B-B14F-4D97-AF65-F5344CB8AC3E}">
        <p14:creationId xmlns:p14="http://schemas.microsoft.com/office/powerpoint/2010/main" val="126783250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7156977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619467" y="6492875"/>
            <a:ext cx="2133600" cy="365125"/>
          </a:xfrm>
          <a:prstGeom prst="rect">
            <a:avLst/>
          </a:prstGeom>
        </p:spPr>
        <p:txBody>
          <a:bodyPr/>
          <a:lstStyle>
            <a:lvl1pP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32268007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54162"/>
            <a:ext cx="4041775"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1050529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8577404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6468268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56682917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7278463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81350442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sp>
        <p:nvSpPr>
          <p:cNvPr id="756739" name="Rectangle 3"/>
          <p:cNvSpPr>
            <a:spLocks noGrp="1" noChangeArrowheads="1"/>
          </p:cNvSpPr>
          <p:nvPr>
            <p:ph type="ctrTitle"/>
          </p:nvPr>
        </p:nvSpPr>
        <p:spPr bwMode="auto">
          <a:xfrm>
            <a:off x="685800" y="2130425"/>
            <a:ext cx="7772400" cy="1470025"/>
          </a:xfrm>
        </p:spPr>
        <p:txBody>
          <a:bodyPr lIns="91440" tIns="45720" rIns="91440" bIns="45720"/>
          <a:lstStyle>
            <a:lvl1pPr>
              <a:defRPr sz="3600">
                <a:solidFill>
                  <a:schemeClr val="bg1"/>
                </a:solidFill>
              </a:defRPr>
            </a:lvl1pPr>
          </a:lstStyle>
          <a:p>
            <a:r>
              <a:rPr lang="en-US"/>
              <a:t>Click to edit Master title style</a:t>
            </a:r>
          </a:p>
        </p:txBody>
      </p:sp>
      <p:sp>
        <p:nvSpPr>
          <p:cNvPr id="756740" name="Rectangle 4"/>
          <p:cNvSpPr>
            <a:spLocks noGrp="1" noChangeArrowheads="1"/>
          </p:cNvSpPr>
          <p:nvPr>
            <p:ph type="subTitle" idx="1"/>
          </p:nvPr>
        </p:nvSpPr>
        <p:spPr bwMode="auto">
          <a:xfrm>
            <a:off x="1371600" y="3733800"/>
            <a:ext cx="6400800" cy="685800"/>
          </a:xfrm>
          <a:prstGeom prst="rect">
            <a:avLst/>
          </a:prstGeom>
          <a:ln/>
        </p:spPr>
        <p:txBody>
          <a:bodyPr lIns="91440" tIns="45720" rIns="91440" bIns="45720"/>
          <a:lstStyle>
            <a:lvl1pPr marL="0" indent="0">
              <a:buFontTx/>
              <a:buNone/>
              <a:defRPr>
                <a:solidFill>
                  <a:schemeClr val="bg1"/>
                </a:solidFill>
              </a:defRPr>
            </a:lvl1pPr>
          </a:lstStyle>
          <a:p>
            <a:r>
              <a:rPr lang="en-US"/>
              <a:t>Click to edit Master subtitle style</a:t>
            </a:r>
          </a:p>
        </p:txBody>
      </p:sp>
      <p:sp>
        <p:nvSpPr>
          <p:cNvPr id="2" name="Slide Number Placeholder 1"/>
          <p:cNvSpPr>
            <a:spLocks noGrp="1"/>
          </p:cNvSpPr>
          <p:nvPr>
            <p:ph type="sldNum" sz="quarter" idx="10"/>
          </p:nvPr>
        </p:nvSpPr>
        <p:spPr/>
        <p:txBody>
          <a:bodyPr/>
          <a:lstStyle/>
          <a:p>
            <a:fld id="{69344605-BA3C-4BD5-9E6D-0C051B1E7F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914073083"/>
      </p:ext>
    </p:extLst>
  </p:cSld>
  <p:clrMapOvr>
    <a:masterClrMapping/>
  </p:clrMapOvr>
  <p:transition advClick="0"/>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914400" y="1447800"/>
            <a:ext cx="7391400" cy="4860898"/>
          </a:xfr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Footer Placeholder 3"/>
          <p:cNvSpPr>
            <a:spLocks noGrp="1"/>
          </p:cNvSpPr>
          <p:nvPr>
            <p:ph type="ftr" sz="quarter" idx="10"/>
          </p:nvPr>
        </p:nvSpPr>
        <p:spPr/>
        <p:txBody>
          <a:bodyPr/>
          <a:lstStyle/>
          <a:p>
            <a:r>
              <a:rPr lang="en-US" dirty="0" smtClean="0"/>
              <a:t>NOC – New Volunteer Portal Training 2015</a:t>
            </a:r>
          </a:p>
        </p:txBody>
      </p:sp>
      <p:sp>
        <p:nvSpPr>
          <p:cNvPr id="5" name="Slide Number Placeholder 4"/>
          <p:cNvSpPr>
            <a:spLocks noGrp="1"/>
          </p:cNvSpPr>
          <p:nvPr>
            <p:ph type="sldNum" sz="quarter" idx="11"/>
          </p:nvPr>
        </p:nvSpPr>
        <p:spPr/>
        <p:txBody>
          <a:bodyPr/>
          <a:lstStyle>
            <a:lvl1pPr>
              <a:defRPr>
                <a:solidFill>
                  <a:schemeClr val="accent5"/>
                </a:solidFill>
              </a:defRPr>
            </a:lvl1pPr>
          </a:lstStyle>
          <a:p>
            <a:fld id="{DAEDBC84-6F35-4997-BA5D-55A09EC6D8F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40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1"/>
            <a:ext cx="6400800" cy="8381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p:nvPr userDrawn="1"/>
        </p:nvSpPr>
        <p:spPr>
          <a:xfrm>
            <a:off x="4566443" y="381000"/>
            <a:ext cx="4577557" cy="8421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7"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pic>
        <p:nvPicPr>
          <p:cNvPr id="9" name="Picture 2" descr="AARP-RP-LockUp-CMY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09800" y="5410199"/>
            <a:ext cx="2057499" cy="52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1" descr="C:\Documents and Settings\mtsmith\My Documents\My Pictures\Fdn_485.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33999" y="5410199"/>
            <a:ext cx="1720818" cy="517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Content Placeholder 13"/>
          <p:cNvSpPr>
            <a:spLocks noGrp="1"/>
          </p:cNvSpPr>
          <p:nvPr>
            <p:ph sz="quarter" idx="12" hasCustomPrompt="1"/>
          </p:nvPr>
        </p:nvSpPr>
        <p:spPr>
          <a:xfrm>
            <a:off x="3048000" y="4800600"/>
            <a:ext cx="3048000" cy="457200"/>
          </a:xfrm>
        </p:spPr>
        <p:txBody>
          <a:bodyPr>
            <a:noAutofit/>
          </a:bodyPr>
          <a:lstStyle>
            <a:lvl1pPr marL="0" indent="0" algn="ctr">
              <a:buNone/>
              <a:defRPr sz="2400" baseline="0"/>
            </a:lvl1pPr>
            <a:lvl2pPr>
              <a:defRPr sz="2400"/>
            </a:lvl2pPr>
            <a:lvl3pPr>
              <a:defRPr sz="2000"/>
            </a:lvl3pPr>
            <a:lvl4pPr>
              <a:defRPr sz="1800"/>
            </a:lvl4pPr>
            <a:lvl5pPr>
              <a:defRPr sz="1800"/>
            </a:lvl5pPr>
          </a:lstStyle>
          <a:p>
            <a:pPr lvl="0"/>
            <a:r>
              <a:rPr lang="en-US" dirty="0" smtClean="0"/>
              <a:t>Enter date</a:t>
            </a:r>
            <a:endParaRPr lang="en-US" dirty="0"/>
          </a:p>
        </p:txBody>
      </p:sp>
    </p:spTree>
    <p:extLst>
      <p:ext uri="{BB962C8B-B14F-4D97-AF65-F5344CB8AC3E}">
        <p14:creationId xmlns:p14="http://schemas.microsoft.com/office/powerpoint/2010/main" val="3992676500"/>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24" y="274320"/>
            <a:ext cx="5857467" cy="487362"/>
          </a:xfr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83841"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
        <p:nvSpPr>
          <p:cNvPr id="5" name="Slide Number Placeholder 5"/>
          <p:cNvSpPr txBox="1">
            <a:spLocks/>
          </p:cNvSpPr>
          <p:nvPr userDrawn="1"/>
        </p:nvSpPr>
        <p:spPr>
          <a:xfrm>
            <a:off x="0" y="6487968"/>
            <a:ext cx="2133600" cy="365125"/>
          </a:xfrm>
          <a:prstGeom prst="rect">
            <a:avLst/>
          </a:prstGeom>
        </p:spPr>
        <p:txBody>
          <a:bodyPr/>
          <a:lstStyle>
            <a:defPPr>
              <a:defRPr lang="en-US"/>
            </a:defPPr>
            <a:lvl1pPr marL="0" algn="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prstClr val="white"/>
                </a:solidFill>
              </a:rPr>
              <a:t>AARP Foundation Tax-Aide</a:t>
            </a:r>
            <a:endParaRPr lang="en-US" dirty="0">
              <a:solidFill>
                <a:prstClr val="white"/>
              </a:solidFill>
            </a:endParaRPr>
          </a:p>
        </p:txBody>
      </p:sp>
    </p:spTree>
    <p:extLst>
      <p:ext uri="{BB962C8B-B14F-4D97-AF65-F5344CB8AC3E}">
        <p14:creationId xmlns:p14="http://schemas.microsoft.com/office/powerpoint/2010/main" val="37810841"/>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1420138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619467" y="6492875"/>
            <a:ext cx="2133600" cy="365125"/>
          </a:xfrm>
          <a:prstGeom prst="rect">
            <a:avLst/>
          </a:prstGeom>
        </p:spPr>
        <p:txBody>
          <a:bodyPr/>
          <a:lstStyle>
            <a:lvl1pP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091085449"/>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54162"/>
            <a:ext cx="4041775"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96890278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214865800"/>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87519012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12360143"/>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1946942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62181094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4400" y="1828800"/>
            <a:ext cx="3657600" cy="4285488"/>
          </a:xfrm>
        </p:spPr>
        <p:txBody>
          <a:bodyPr/>
          <a:lstStyle>
            <a:lvl1pPr>
              <a:defRPr sz="2800"/>
            </a:lvl1pPr>
            <a:lvl2pPr>
              <a:defRPr sz="26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4648200" y="1828800"/>
            <a:ext cx="3657600" cy="4285488"/>
          </a:xfrm>
        </p:spPr>
        <p:txBody>
          <a:bodyPr/>
          <a:lstStyle>
            <a:lvl1pPr>
              <a:defRPr sz="2800"/>
            </a:lvl1pPr>
            <a:lvl2pPr>
              <a:defRPr sz="26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5" name="Footer Placeholder 4"/>
          <p:cNvSpPr>
            <a:spLocks noGrp="1"/>
          </p:cNvSpPr>
          <p:nvPr>
            <p:ph type="ftr" sz="quarter" idx="10"/>
          </p:nvPr>
        </p:nvSpPr>
        <p:spPr/>
        <p:txBody>
          <a:bodyPr/>
          <a:lstStyle/>
          <a:p>
            <a:r>
              <a:rPr lang="en-US" dirty="0" smtClean="0"/>
              <a:t>NOC – New Volunteer Portal Training 2015</a:t>
            </a:r>
          </a:p>
        </p:txBody>
      </p:sp>
      <p:sp>
        <p:nvSpPr>
          <p:cNvPr id="6" name="Slide Number Placeholder 5"/>
          <p:cNvSpPr>
            <a:spLocks noGrp="1"/>
          </p:cNvSpPr>
          <p:nvPr>
            <p:ph type="sldNum" sz="quarter" idx="11"/>
          </p:nvPr>
        </p:nvSpPr>
        <p:spPr/>
        <p:txBody>
          <a:bodyPr/>
          <a:lstStyle>
            <a:lvl1pPr>
              <a:defRPr>
                <a:solidFill>
                  <a:schemeClr val="accent5"/>
                </a:solidFill>
              </a:defRPr>
            </a:lvl1pPr>
          </a:lstStyle>
          <a:p>
            <a:fld id="{DAEDBC84-6F35-4997-BA5D-55A09EC6D8F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sp>
        <p:nvSpPr>
          <p:cNvPr id="756739" name="Rectangle 3"/>
          <p:cNvSpPr>
            <a:spLocks noGrp="1" noChangeArrowheads="1"/>
          </p:cNvSpPr>
          <p:nvPr>
            <p:ph type="ctrTitle"/>
          </p:nvPr>
        </p:nvSpPr>
        <p:spPr bwMode="auto">
          <a:xfrm>
            <a:off x="685800" y="2130425"/>
            <a:ext cx="7772400" cy="1470025"/>
          </a:xfrm>
        </p:spPr>
        <p:txBody>
          <a:bodyPr lIns="91440" tIns="45720" rIns="91440" bIns="45720"/>
          <a:lstStyle>
            <a:lvl1pPr>
              <a:defRPr sz="3600">
                <a:solidFill>
                  <a:schemeClr val="bg1"/>
                </a:solidFill>
              </a:defRPr>
            </a:lvl1pPr>
          </a:lstStyle>
          <a:p>
            <a:r>
              <a:rPr lang="en-US"/>
              <a:t>Click to edit Master title style</a:t>
            </a:r>
          </a:p>
        </p:txBody>
      </p:sp>
      <p:sp>
        <p:nvSpPr>
          <p:cNvPr id="756740" name="Rectangle 4"/>
          <p:cNvSpPr>
            <a:spLocks noGrp="1" noChangeArrowheads="1"/>
          </p:cNvSpPr>
          <p:nvPr>
            <p:ph type="subTitle" idx="1"/>
          </p:nvPr>
        </p:nvSpPr>
        <p:spPr bwMode="auto">
          <a:xfrm>
            <a:off x="1371600" y="3733800"/>
            <a:ext cx="6400800" cy="685800"/>
          </a:xfrm>
          <a:prstGeom prst="rect">
            <a:avLst/>
          </a:prstGeom>
          <a:ln/>
        </p:spPr>
        <p:txBody>
          <a:bodyPr lIns="91440" tIns="45720" rIns="91440" bIns="45720"/>
          <a:lstStyle>
            <a:lvl1pPr marL="0" indent="0">
              <a:buFontTx/>
              <a:buNone/>
              <a:defRPr>
                <a:solidFill>
                  <a:schemeClr val="bg1"/>
                </a:solidFill>
              </a:defRPr>
            </a:lvl1pPr>
          </a:lstStyle>
          <a:p>
            <a:r>
              <a:rPr lang="en-US"/>
              <a:t>Click to edit Master subtitle style</a:t>
            </a:r>
          </a:p>
        </p:txBody>
      </p:sp>
      <p:sp>
        <p:nvSpPr>
          <p:cNvPr id="2" name="Slide Number Placeholder 1"/>
          <p:cNvSpPr>
            <a:spLocks noGrp="1"/>
          </p:cNvSpPr>
          <p:nvPr>
            <p:ph type="sldNum" sz="quarter" idx="10"/>
          </p:nvPr>
        </p:nvSpPr>
        <p:spPr/>
        <p:txBody>
          <a:bodyPr/>
          <a:lstStyle/>
          <a:p>
            <a:fld id="{69344605-BA3C-4BD5-9E6D-0C051B1E7F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73893055"/>
      </p:ext>
    </p:extLst>
  </p:cSld>
  <p:clrMapOvr>
    <a:masterClrMapping/>
  </p:clrMapOvr>
  <p:transition advClick="0"/>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prstClr val="white"/>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62740261"/>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40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1"/>
            <a:ext cx="6400800" cy="8381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p:nvPr userDrawn="1"/>
        </p:nvSpPr>
        <p:spPr>
          <a:xfrm>
            <a:off x="4566443" y="381000"/>
            <a:ext cx="4577557" cy="8421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7"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pic>
        <p:nvPicPr>
          <p:cNvPr id="9" name="Picture 2" descr="AARP-RP-LockUp-CMY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09800" y="5410199"/>
            <a:ext cx="2057499" cy="52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1" descr="C:\Documents and Settings\mtsmith\My Documents\My Pictures\Fdn_485.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33999" y="5410199"/>
            <a:ext cx="1720818" cy="517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Content Placeholder 13"/>
          <p:cNvSpPr>
            <a:spLocks noGrp="1"/>
          </p:cNvSpPr>
          <p:nvPr>
            <p:ph sz="quarter" idx="12" hasCustomPrompt="1"/>
          </p:nvPr>
        </p:nvSpPr>
        <p:spPr>
          <a:xfrm>
            <a:off x="3048000" y="4800600"/>
            <a:ext cx="3048000" cy="457200"/>
          </a:xfrm>
        </p:spPr>
        <p:txBody>
          <a:bodyPr>
            <a:noAutofit/>
          </a:bodyPr>
          <a:lstStyle>
            <a:lvl1pPr marL="0" indent="0" algn="ctr">
              <a:buNone/>
              <a:defRPr sz="2400" baseline="0"/>
            </a:lvl1pPr>
            <a:lvl2pPr>
              <a:defRPr sz="2400"/>
            </a:lvl2pPr>
            <a:lvl3pPr>
              <a:defRPr sz="2000"/>
            </a:lvl3pPr>
            <a:lvl4pPr>
              <a:defRPr sz="1800"/>
            </a:lvl4pPr>
            <a:lvl5pPr>
              <a:defRPr sz="1800"/>
            </a:lvl5pPr>
          </a:lstStyle>
          <a:p>
            <a:pPr lvl="0"/>
            <a:r>
              <a:rPr lang="en-US" dirty="0" smtClean="0"/>
              <a:t>Enter date</a:t>
            </a:r>
            <a:endParaRPr lang="en-US" dirty="0"/>
          </a:p>
        </p:txBody>
      </p:sp>
    </p:spTree>
    <p:extLst>
      <p:ext uri="{BB962C8B-B14F-4D97-AF65-F5344CB8AC3E}">
        <p14:creationId xmlns:p14="http://schemas.microsoft.com/office/powerpoint/2010/main" val="3992676500"/>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24" y="274320"/>
            <a:ext cx="5857467" cy="487362"/>
          </a:xfr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83841"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
        <p:nvSpPr>
          <p:cNvPr id="5" name="Slide Number Placeholder 5"/>
          <p:cNvSpPr txBox="1">
            <a:spLocks/>
          </p:cNvSpPr>
          <p:nvPr userDrawn="1"/>
        </p:nvSpPr>
        <p:spPr>
          <a:xfrm>
            <a:off x="0" y="6487968"/>
            <a:ext cx="2133600" cy="365125"/>
          </a:xfrm>
          <a:prstGeom prst="rect">
            <a:avLst/>
          </a:prstGeom>
        </p:spPr>
        <p:txBody>
          <a:bodyPr/>
          <a:lstStyle>
            <a:defPPr>
              <a:defRPr lang="en-US"/>
            </a:defPPr>
            <a:lvl1pPr marL="0" algn="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prstClr val="white"/>
                </a:solidFill>
              </a:rPr>
              <a:t>AARP Foundation Tax-Aide</a:t>
            </a:r>
            <a:endParaRPr lang="en-US" dirty="0">
              <a:solidFill>
                <a:prstClr val="white"/>
              </a:solidFill>
            </a:endParaRPr>
          </a:p>
        </p:txBody>
      </p:sp>
    </p:spTree>
    <p:extLst>
      <p:ext uri="{BB962C8B-B14F-4D97-AF65-F5344CB8AC3E}">
        <p14:creationId xmlns:p14="http://schemas.microsoft.com/office/powerpoint/2010/main" val="37810841"/>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14201382"/>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619467" y="6492875"/>
            <a:ext cx="2133600" cy="365125"/>
          </a:xfrm>
          <a:prstGeom prst="rect">
            <a:avLst/>
          </a:prstGeom>
        </p:spPr>
        <p:txBody>
          <a:bodyPr/>
          <a:lstStyle>
            <a:lvl1pP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091085449"/>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54162"/>
            <a:ext cx="4041775"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968902780"/>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214865800"/>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875190125"/>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123601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570038"/>
            <a:ext cx="3657600" cy="639762"/>
          </a:xfrm>
        </p:spPr>
        <p:txBody>
          <a:bodyPr anchor="ctr">
            <a:noAutofit/>
          </a:bodyPr>
          <a:lstStyle>
            <a:lvl1pPr marL="0" indent="0" algn="l">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2220912"/>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p:txBody>
      </p:sp>
      <p:sp>
        <p:nvSpPr>
          <p:cNvPr id="5" name="Text Placeholder 4"/>
          <p:cNvSpPr>
            <a:spLocks noGrp="1"/>
          </p:cNvSpPr>
          <p:nvPr>
            <p:ph type="body" sz="quarter" idx="3"/>
          </p:nvPr>
        </p:nvSpPr>
        <p:spPr>
          <a:xfrm>
            <a:off x="4724400" y="1570038"/>
            <a:ext cx="3657600" cy="639762"/>
          </a:xfrm>
        </p:spPr>
        <p:txBody>
          <a:bodyPr vert="horz" lIns="91440" tIns="45720" rIns="91440" bIns="45720" rtlCol="0" anchor="ctr">
            <a:noAutofit/>
          </a:bodyPr>
          <a:lstStyle>
            <a:lvl1pPr>
              <a:defRPr lang="en-US" sz="2400" smtClean="0">
                <a:solidFill>
                  <a:schemeClr val="tx2"/>
                </a:soli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4724400" y="2220912"/>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p:txBody>
      </p:sp>
      <p:sp>
        <p:nvSpPr>
          <p:cNvPr id="7" name="Footer Placeholder 6"/>
          <p:cNvSpPr>
            <a:spLocks noGrp="1"/>
          </p:cNvSpPr>
          <p:nvPr>
            <p:ph type="ftr" sz="quarter" idx="10"/>
          </p:nvPr>
        </p:nvSpPr>
        <p:spPr/>
        <p:txBody>
          <a:bodyPr/>
          <a:lstStyle/>
          <a:p>
            <a:r>
              <a:rPr lang="en-US" dirty="0" smtClean="0"/>
              <a:t>NOC – New Volunteer Portal Training 2015</a:t>
            </a:r>
          </a:p>
        </p:txBody>
      </p:sp>
      <p:sp>
        <p:nvSpPr>
          <p:cNvPr id="8" name="Slide Number Placeholder 7"/>
          <p:cNvSpPr>
            <a:spLocks noGrp="1"/>
          </p:cNvSpPr>
          <p:nvPr>
            <p:ph type="sldNum" sz="quarter" idx="11"/>
          </p:nvPr>
        </p:nvSpPr>
        <p:spPr/>
        <p:txBody>
          <a:bodyPr/>
          <a:lstStyle>
            <a:lvl1pPr>
              <a:defRPr>
                <a:solidFill>
                  <a:schemeClr val="accent5"/>
                </a:solidFill>
              </a:defRPr>
            </a:lvl1pPr>
          </a:lstStyle>
          <a:p>
            <a:fld id="{DAEDBC84-6F35-4997-BA5D-55A09EC6D8F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19469422"/>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621810941"/>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sp>
        <p:nvSpPr>
          <p:cNvPr id="756739" name="Rectangle 3"/>
          <p:cNvSpPr>
            <a:spLocks noGrp="1" noChangeArrowheads="1"/>
          </p:cNvSpPr>
          <p:nvPr>
            <p:ph type="ctrTitle"/>
          </p:nvPr>
        </p:nvSpPr>
        <p:spPr bwMode="auto">
          <a:xfrm>
            <a:off x="685800" y="2130425"/>
            <a:ext cx="7772400" cy="1470025"/>
          </a:xfrm>
        </p:spPr>
        <p:txBody>
          <a:bodyPr lIns="91440" tIns="45720" rIns="91440" bIns="45720"/>
          <a:lstStyle>
            <a:lvl1pPr>
              <a:defRPr sz="3600">
                <a:solidFill>
                  <a:schemeClr val="bg1"/>
                </a:solidFill>
              </a:defRPr>
            </a:lvl1pPr>
          </a:lstStyle>
          <a:p>
            <a:r>
              <a:rPr lang="en-US"/>
              <a:t>Click to edit Master title style</a:t>
            </a:r>
          </a:p>
        </p:txBody>
      </p:sp>
      <p:sp>
        <p:nvSpPr>
          <p:cNvPr id="756740" name="Rectangle 4"/>
          <p:cNvSpPr>
            <a:spLocks noGrp="1" noChangeArrowheads="1"/>
          </p:cNvSpPr>
          <p:nvPr>
            <p:ph type="subTitle" idx="1"/>
          </p:nvPr>
        </p:nvSpPr>
        <p:spPr bwMode="auto">
          <a:xfrm>
            <a:off x="1371600" y="3733800"/>
            <a:ext cx="6400800" cy="685800"/>
          </a:xfrm>
          <a:prstGeom prst="rect">
            <a:avLst/>
          </a:prstGeom>
          <a:ln/>
        </p:spPr>
        <p:txBody>
          <a:bodyPr lIns="91440" tIns="45720" rIns="91440" bIns="45720"/>
          <a:lstStyle>
            <a:lvl1pPr marL="0" indent="0">
              <a:buFontTx/>
              <a:buNone/>
              <a:defRPr>
                <a:solidFill>
                  <a:schemeClr val="bg1"/>
                </a:solidFill>
              </a:defRPr>
            </a:lvl1pPr>
          </a:lstStyle>
          <a:p>
            <a:r>
              <a:rPr lang="en-US"/>
              <a:t>Click to edit Master subtitle style</a:t>
            </a:r>
          </a:p>
        </p:txBody>
      </p:sp>
      <p:sp>
        <p:nvSpPr>
          <p:cNvPr id="2" name="Slide Number Placeholder 1"/>
          <p:cNvSpPr>
            <a:spLocks noGrp="1"/>
          </p:cNvSpPr>
          <p:nvPr>
            <p:ph type="sldNum" sz="quarter" idx="10"/>
          </p:nvPr>
        </p:nvSpPr>
        <p:spPr/>
        <p:txBody>
          <a:bodyPr/>
          <a:lstStyle/>
          <a:p>
            <a:fld id="{69344605-BA3C-4BD5-9E6D-0C051B1E7F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73893055"/>
      </p:ext>
    </p:extLst>
  </p:cSld>
  <p:clrMapOvr>
    <a:masterClrMapping/>
  </p:clrMapOvr>
  <p:transition advClick="0"/>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prstClr val="white"/>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62740261"/>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40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1"/>
            <a:ext cx="6400800" cy="8381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p:nvPr userDrawn="1"/>
        </p:nvSpPr>
        <p:spPr>
          <a:xfrm>
            <a:off x="4566443" y="381000"/>
            <a:ext cx="4577557" cy="8421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7"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pic>
        <p:nvPicPr>
          <p:cNvPr id="9" name="Picture 2" descr="AARP-RP-LockUp-CMY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09800" y="5410199"/>
            <a:ext cx="2057499" cy="52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1" descr="C:\Documents and Settings\mtsmith\My Documents\My Pictures\Fdn_485.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33999" y="5410199"/>
            <a:ext cx="1720818" cy="517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Content Placeholder 13"/>
          <p:cNvSpPr>
            <a:spLocks noGrp="1"/>
          </p:cNvSpPr>
          <p:nvPr>
            <p:ph sz="quarter" idx="12" hasCustomPrompt="1"/>
          </p:nvPr>
        </p:nvSpPr>
        <p:spPr>
          <a:xfrm>
            <a:off x="3048000" y="4800600"/>
            <a:ext cx="3048000" cy="457200"/>
          </a:xfrm>
        </p:spPr>
        <p:txBody>
          <a:bodyPr>
            <a:noAutofit/>
          </a:bodyPr>
          <a:lstStyle>
            <a:lvl1pPr marL="0" indent="0" algn="ctr">
              <a:buNone/>
              <a:defRPr sz="2400" baseline="0"/>
            </a:lvl1pPr>
            <a:lvl2pPr>
              <a:defRPr sz="2400"/>
            </a:lvl2pPr>
            <a:lvl3pPr>
              <a:defRPr sz="2000"/>
            </a:lvl3pPr>
            <a:lvl4pPr>
              <a:defRPr sz="1800"/>
            </a:lvl4pPr>
            <a:lvl5pPr>
              <a:defRPr sz="1800"/>
            </a:lvl5pPr>
          </a:lstStyle>
          <a:p>
            <a:pPr lvl="0"/>
            <a:r>
              <a:rPr lang="en-US" dirty="0" smtClean="0"/>
              <a:t>Enter date</a:t>
            </a:r>
            <a:endParaRPr lang="en-US" dirty="0"/>
          </a:p>
        </p:txBody>
      </p:sp>
    </p:spTree>
    <p:extLst>
      <p:ext uri="{BB962C8B-B14F-4D97-AF65-F5344CB8AC3E}">
        <p14:creationId xmlns:p14="http://schemas.microsoft.com/office/powerpoint/2010/main" val="33305223"/>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24" y="274320"/>
            <a:ext cx="5857467" cy="487362"/>
          </a:xfr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83841"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
        <p:nvSpPr>
          <p:cNvPr id="5" name="Slide Number Placeholder 5"/>
          <p:cNvSpPr txBox="1">
            <a:spLocks/>
          </p:cNvSpPr>
          <p:nvPr userDrawn="1"/>
        </p:nvSpPr>
        <p:spPr>
          <a:xfrm>
            <a:off x="0" y="6487968"/>
            <a:ext cx="2133600" cy="365125"/>
          </a:xfrm>
          <a:prstGeom prst="rect">
            <a:avLst/>
          </a:prstGeom>
        </p:spPr>
        <p:txBody>
          <a:bodyPr/>
          <a:lstStyle>
            <a:defPPr>
              <a:defRPr lang="en-US"/>
            </a:defPPr>
            <a:lvl1pPr marL="0" algn="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prstClr val="white"/>
                </a:solidFill>
              </a:rPr>
              <a:t>AARP Foundation Tax-Aide</a:t>
            </a:r>
            <a:endParaRPr lang="en-US" dirty="0">
              <a:solidFill>
                <a:prstClr val="white"/>
              </a:solidFill>
            </a:endParaRPr>
          </a:p>
        </p:txBody>
      </p:sp>
    </p:spTree>
    <p:extLst>
      <p:ext uri="{BB962C8B-B14F-4D97-AF65-F5344CB8AC3E}">
        <p14:creationId xmlns:p14="http://schemas.microsoft.com/office/powerpoint/2010/main" val="1641221883"/>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42379037"/>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619467" y="6492875"/>
            <a:ext cx="2133600" cy="365125"/>
          </a:xfrm>
          <a:prstGeom prst="rect">
            <a:avLst/>
          </a:prstGeom>
        </p:spPr>
        <p:txBody>
          <a:bodyPr/>
          <a:lstStyle>
            <a:lvl1pP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82294217"/>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54162"/>
            <a:ext cx="4041775"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866635803"/>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92175570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6300" y="2819400"/>
            <a:ext cx="7391400" cy="1074421"/>
          </a:xfrm>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dirty="0" smtClean="0"/>
              <a:t>NOC – New Volunteer Portal Training 2015</a:t>
            </a:r>
          </a:p>
        </p:txBody>
      </p:sp>
      <p:sp>
        <p:nvSpPr>
          <p:cNvPr id="4" name="Slide Number Placeholder 3"/>
          <p:cNvSpPr>
            <a:spLocks noGrp="1"/>
          </p:cNvSpPr>
          <p:nvPr>
            <p:ph type="sldNum" sz="quarter" idx="11"/>
          </p:nvPr>
        </p:nvSpPr>
        <p:spPr/>
        <p:txBody>
          <a:bodyPr/>
          <a:lstStyle>
            <a:lvl1pPr>
              <a:defRPr>
                <a:solidFill>
                  <a:schemeClr val="accent5"/>
                </a:solidFill>
              </a:defRPr>
            </a:lvl1pPr>
          </a:lstStyle>
          <a:p>
            <a:fld id="{DAEDBC84-6F35-4997-BA5D-55A09EC6D8F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934487773"/>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983939705"/>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74837572"/>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00926129"/>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sp>
        <p:nvSpPr>
          <p:cNvPr id="756739" name="Rectangle 3"/>
          <p:cNvSpPr>
            <a:spLocks noGrp="1" noChangeArrowheads="1"/>
          </p:cNvSpPr>
          <p:nvPr>
            <p:ph type="ctrTitle"/>
          </p:nvPr>
        </p:nvSpPr>
        <p:spPr bwMode="auto">
          <a:xfrm>
            <a:off x="685800" y="2130425"/>
            <a:ext cx="7772400" cy="1470025"/>
          </a:xfrm>
        </p:spPr>
        <p:txBody>
          <a:bodyPr lIns="91440" tIns="45720" rIns="91440" bIns="45720"/>
          <a:lstStyle>
            <a:lvl1pPr>
              <a:defRPr sz="3600">
                <a:solidFill>
                  <a:schemeClr val="bg1"/>
                </a:solidFill>
              </a:defRPr>
            </a:lvl1pPr>
          </a:lstStyle>
          <a:p>
            <a:r>
              <a:rPr lang="en-US"/>
              <a:t>Click to edit Master title style</a:t>
            </a:r>
          </a:p>
        </p:txBody>
      </p:sp>
      <p:sp>
        <p:nvSpPr>
          <p:cNvPr id="756740" name="Rectangle 4"/>
          <p:cNvSpPr>
            <a:spLocks noGrp="1" noChangeArrowheads="1"/>
          </p:cNvSpPr>
          <p:nvPr>
            <p:ph type="subTitle" idx="1"/>
          </p:nvPr>
        </p:nvSpPr>
        <p:spPr bwMode="auto">
          <a:xfrm>
            <a:off x="1371600" y="3733800"/>
            <a:ext cx="6400800" cy="685800"/>
          </a:xfrm>
          <a:prstGeom prst="rect">
            <a:avLst/>
          </a:prstGeom>
          <a:ln/>
        </p:spPr>
        <p:txBody>
          <a:bodyPr lIns="91440" tIns="45720" rIns="91440" bIns="45720"/>
          <a:lstStyle>
            <a:lvl1pPr marL="0" indent="0">
              <a:buFontTx/>
              <a:buNone/>
              <a:defRPr>
                <a:solidFill>
                  <a:schemeClr val="bg1"/>
                </a:solidFill>
              </a:defRPr>
            </a:lvl1pPr>
          </a:lstStyle>
          <a:p>
            <a:r>
              <a:rPr lang="en-US"/>
              <a:t>Click to edit Master subtitle style</a:t>
            </a:r>
          </a:p>
        </p:txBody>
      </p:sp>
      <p:sp>
        <p:nvSpPr>
          <p:cNvPr id="2" name="Slide Number Placeholder 1"/>
          <p:cNvSpPr>
            <a:spLocks noGrp="1"/>
          </p:cNvSpPr>
          <p:nvPr>
            <p:ph type="sldNum" sz="quarter" idx="10"/>
          </p:nvPr>
        </p:nvSpPr>
        <p:spPr/>
        <p:txBody>
          <a:bodyPr/>
          <a:lstStyle/>
          <a:p>
            <a:fld id="{69344605-BA3C-4BD5-9E6D-0C051B1E7F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963791835"/>
      </p:ext>
    </p:extLst>
  </p:cSld>
  <p:clrMapOvr>
    <a:masterClrMapping/>
  </p:clrMapOvr>
  <p:transition advClick="0"/>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prstClr val="white"/>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318330246"/>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40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1"/>
            <a:ext cx="6400800" cy="8381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p:nvPr userDrawn="1"/>
        </p:nvSpPr>
        <p:spPr>
          <a:xfrm>
            <a:off x="4566443" y="381000"/>
            <a:ext cx="4577557" cy="8421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7"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pic>
        <p:nvPicPr>
          <p:cNvPr id="9" name="Picture 2" descr="AARP-RP-LockUp-CMY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09800" y="5410199"/>
            <a:ext cx="2057499" cy="52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1" descr="C:\Documents and Settings\mtsmith\My Documents\My Pictures\Fdn_485.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33999" y="5410199"/>
            <a:ext cx="1720818" cy="517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Content Placeholder 13"/>
          <p:cNvSpPr>
            <a:spLocks noGrp="1"/>
          </p:cNvSpPr>
          <p:nvPr>
            <p:ph sz="quarter" idx="12" hasCustomPrompt="1"/>
          </p:nvPr>
        </p:nvSpPr>
        <p:spPr>
          <a:xfrm>
            <a:off x="3048000" y="4800600"/>
            <a:ext cx="3048000" cy="457200"/>
          </a:xfrm>
        </p:spPr>
        <p:txBody>
          <a:bodyPr>
            <a:noAutofit/>
          </a:bodyPr>
          <a:lstStyle>
            <a:lvl1pPr marL="0" indent="0" algn="ctr">
              <a:buNone/>
              <a:defRPr sz="2400" baseline="0"/>
            </a:lvl1pPr>
            <a:lvl2pPr>
              <a:defRPr sz="2400"/>
            </a:lvl2pPr>
            <a:lvl3pPr>
              <a:defRPr sz="2000"/>
            </a:lvl3pPr>
            <a:lvl4pPr>
              <a:defRPr sz="1800"/>
            </a:lvl4pPr>
            <a:lvl5pPr>
              <a:defRPr sz="1800"/>
            </a:lvl5pPr>
          </a:lstStyle>
          <a:p>
            <a:pPr lvl="0"/>
            <a:r>
              <a:rPr lang="en-US" dirty="0" smtClean="0"/>
              <a:t>Enter date</a:t>
            </a:r>
            <a:endParaRPr lang="en-US" dirty="0"/>
          </a:p>
        </p:txBody>
      </p:sp>
    </p:spTree>
    <p:extLst>
      <p:ext uri="{BB962C8B-B14F-4D97-AF65-F5344CB8AC3E}">
        <p14:creationId xmlns:p14="http://schemas.microsoft.com/office/powerpoint/2010/main" val="2798045700"/>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24" y="274320"/>
            <a:ext cx="5857467" cy="487362"/>
          </a:xfr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83841"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
        <p:nvSpPr>
          <p:cNvPr id="5" name="Slide Number Placeholder 5"/>
          <p:cNvSpPr txBox="1">
            <a:spLocks/>
          </p:cNvSpPr>
          <p:nvPr userDrawn="1"/>
        </p:nvSpPr>
        <p:spPr>
          <a:xfrm>
            <a:off x="0" y="6487968"/>
            <a:ext cx="2133600" cy="365125"/>
          </a:xfrm>
          <a:prstGeom prst="rect">
            <a:avLst/>
          </a:prstGeom>
        </p:spPr>
        <p:txBody>
          <a:bodyPr/>
          <a:lstStyle>
            <a:defPPr>
              <a:defRPr lang="en-US"/>
            </a:defPPr>
            <a:lvl1pPr marL="0" algn="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prstClr val="white"/>
                </a:solidFill>
              </a:rPr>
              <a:t>AARP Foundation Tax-Aide</a:t>
            </a:r>
            <a:endParaRPr lang="en-US" dirty="0">
              <a:solidFill>
                <a:prstClr val="white"/>
              </a:solidFill>
            </a:endParaRPr>
          </a:p>
        </p:txBody>
      </p:sp>
    </p:spTree>
    <p:extLst>
      <p:ext uri="{BB962C8B-B14F-4D97-AF65-F5344CB8AC3E}">
        <p14:creationId xmlns:p14="http://schemas.microsoft.com/office/powerpoint/2010/main" val="2214996652"/>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804241"/>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619467" y="6492875"/>
            <a:ext cx="2133600" cy="365125"/>
          </a:xfrm>
          <a:prstGeom prst="rect">
            <a:avLst/>
          </a:prstGeom>
        </p:spPr>
        <p:txBody>
          <a:bodyPr/>
          <a:lstStyle>
            <a:lvl1pP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9729030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NOC – New Volunteer Portal Training 2015</a:t>
            </a:r>
          </a:p>
        </p:txBody>
      </p:sp>
      <p:sp>
        <p:nvSpPr>
          <p:cNvPr id="3" name="Slide Number Placeholder 2"/>
          <p:cNvSpPr>
            <a:spLocks noGrp="1"/>
          </p:cNvSpPr>
          <p:nvPr>
            <p:ph type="sldNum" sz="quarter" idx="11"/>
          </p:nvPr>
        </p:nvSpPr>
        <p:spPr/>
        <p:txBody>
          <a:bodyPr/>
          <a:lstStyle>
            <a:lvl1pPr>
              <a:defRPr>
                <a:solidFill>
                  <a:schemeClr val="accent5"/>
                </a:solidFill>
              </a:defRPr>
            </a:lvl1pPr>
          </a:lstStyle>
          <a:p>
            <a:fld id="{DAEDBC84-6F35-4997-BA5D-55A09EC6D8F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54162"/>
            <a:ext cx="4041775"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876105975"/>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22918673"/>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054355829"/>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72039763"/>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6270049"/>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396723377"/>
      </p:ext>
    </p:extLst>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sp>
        <p:nvSpPr>
          <p:cNvPr id="756739" name="Rectangle 3"/>
          <p:cNvSpPr>
            <a:spLocks noGrp="1" noChangeArrowheads="1"/>
          </p:cNvSpPr>
          <p:nvPr>
            <p:ph type="ctrTitle"/>
          </p:nvPr>
        </p:nvSpPr>
        <p:spPr bwMode="auto">
          <a:xfrm>
            <a:off x="685800" y="2130425"/>
            <a:ext cx="7772400" cy="1470025"/>
          </a:xfrm>
        </p:spPr>
        <p:txBody>
          <a:bodyPr lIns="91440" tIns="45720" rIns="91440" bIns="45720"/>
          <a:lstStyle>
            <a:lvl1pPr>
              <a:defRPr sz="3600">
                <a:solidFill>
                  <a:schemeClr val="bg1"/>
                </a:solidFill>
              </a:defRPr>
            </a:lvl1pPr>
          </a:lstStyle>
          <a:p>
            <a:r>
              <a:rPr lang="en-US"/>
              <a:t>Click to edit Master title style</a:t>
            </a:r>
          </a:p>
        </p:txBody>
      </p:sp>
      <p:sp>
        <p:nvSpPr>
          <p:cNvPr id="756740" name="Rectangle 4"/>
          <p:cNvSpPr>
            <a:spLocks noGrp="1" noChangeArrowheads="1"/>
          </p:cNvSpPr>
          <p:nvPr>
            <p:ph type="subTitle" idx="1"/>
          </p:nvPr>
        </p:nvSpPr>
        <p:spPr bwMode="auto">
          <a:xfrm>
            <a:off x="1371600" y="3733800"/>
            <a:ext cx="6400800" cy="685800"/>
          </a:xfrm>
          <a:prstGeom prst="rect">
            <a:avLst/>
          </a:prstGeom>
          <a:ln/>
        </p:spPr>
        <p:txBody>
          <a:bodyPr lIns="91440" tIns="45720" rIns="91440" bIns="45720"/>
          <a:lstStyle>
            <a:lvl1pPr marL="0" indent="0">
              <a:buFontTx/>
              <a:buNone/>
              <a:defRPr>
                <a:solidFill>
                  <a:schemeClr val="bg1"/>
                </a:solidFill>
              </a:defRPr>
            </a:lvl1pPr>
          </a:lstStyle>
          <a:p>
            <a:r>
              <a:rPr lang="en-US"/>
              <a:t>Click to edit Master subtitle style</a:t>
            </a:r>
          </a:p>
        </p:txBody>
      </p:sp>
      <p:sp>
        <p:nvSpPr>
          <p:cNvPr id="2" name="Slide Number Placeholder 1"/>
          <p:cNvSpPr>
            <a:spLocks noGrp="1"/>
          </p:cNvSpPr>
          <p:nvPr>
            <p:ph type="sldNum" sz="quarter" idx="10"/>
          </p:nvPr>
        </p:nvSpPr>
        <p:spPr/>
        <p:txBody>
          <a:bodyPr/>
          <a:lstStyle/>
          <a:p>
            <a:fld id="{69344605-BA3C-4BD5-9E6D-0C051B1E7F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46348770"/>
      </p:ext>
    </p:extLst>
  </p:cSld>
  <p:clrMapOvr>
    <a:masterClrMapping/>
  </p:clrMapOvr>
  <p:transition advClick="0"/>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prstClr val="white"/>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6197842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xt over Objec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79"/>
            <a:ext cx="7543800" cy="1074421"/>
          </a:xfrm>
        </p:spPr>
        <p:txBody>
          <a:bodyPr/>
          <a:lstStyle/>
          <a:p>
            <a:r>
              <a:rPr lang="en-US" smtClean="0"/>
              <a:t>Click to edit Master title style</a:t>
            </a:r>
            <a:endParaRPr lang="en-US" dirty="0"/>
          </a:p>
        </p:txBody>
      </p:sp>
      <p:sp>
        <p:nvSpPr>
          <p:cNvPr id="9" name="Text Placeholder 8"/>
          <p:cNvSpPr>
            <a:spLocks noGrp="1"/>
          </p:cNvSpPr>
          <p:nvPr>
            <p:ph type="body" sz="quarter" idx="11"/>
          </p:nvPr>
        </p:nvSpPr>
        <p:spPr>
          <a:xfrm>
            <a:off x="914400" y="1812898"/>
            <a:ext cx="7620000" cy="1981200"/>
          </a:xfrm>
        </p:spPr>
        <p:txBody>
          <a:bodyPr/>
          <a:lstStyle/>
          <a:p>
            <a:pPr lvl="0"/>
            <a:r>
              <a:rPr lang="en-US" smtClean="0"/>
              <a:t>Click to edit Master text styles</a:t>
            </a:r>
          </a:p>
          <a:p>
            <a:pPr lvl="1"/>
            <a:r>
              <a:rPr lang="en-US" smtClean="0"/>
              <a:t>Second level</a:t>
            </a:r>
          </a:p>
        </p:txBody>
      </p:sp>
      <p:sp>
        <p:nvSpPr>
          <p:cNvPr id="11" name="Picture Placeholder 10"/>
          <p:cNvSpPr>
            <a:spLocks noGrp="1"/>
          </p:cNvSpPr>
          <p:nvPr>
            <p:ph type="pic" sz="quarter" idx="12"/>
          </p:nvPr>
        </p:nvSpPr>
        <p:spPr>
          <a:xfrm>
            <a:off x="914400" y="3962400"/>
            <a:ext cx="7620000" cy="2057400"/>
          </a:xfrm>
        </p:spPr>
        <p:txBody>
          <a:bodyPr/>
          <a:lstStyle>
            <a:lvl1pPr marL="0" indent="0">
              <a:buNone/>
              <a:defRPr/>
            </a:lvl1pPr>
          </a:lstStyle>
          <a:p>
            <a:pPr lvl="0"/>
            <a:r>
              <a:rPr lang="en-US" noProof="0" smtClean="0"/>
              <a:t>Click icon to add picture</a:t>
            </a:r>
            <a:endParaRPr lang="en-US" noProof="0" dirty="0"/>
          </a:p>
        </p:txBody>
      </p:sp>
      <p:sp>
        <p:nvSpPr>
          <p:cNvPr id="3" name="Footer Placeholder 2"/>
          <p:cNvSpPr>
            <a:spLocks noGrp="1"/>
          </p:cNvSpPr>
          <p:nvPr>
            <p:ph type="ftr" sz="quarter" idx="13"/>
          </p:nvPr>
        </p:nvSpPr>
        <p:spPr/>
        <p:txBody>
          <a:bodyPr/>
          <a:lstStyle/>
          <a:p>
            <a:r>
              <a:rPr lang="en-US" dirty="0" smtClean="0"/>
              <a:t>NOC – New Volunteer Portal Training 2015</a:t>
            </a:r>
          </a:p>
        </p:txBody>
      </p:sp>
      <p:sp>
        <p:nvSpPr>
          <p:cNvPr id="4" name="Slide Number Placeholder 3"/>
          <p:cNvSpPr>
            <a:spLocks noGrp="1"/>
          </p:cNvSpPr>
          <p:nvPr>
            <p:ph type="sldNum" sz="quarter" idx="14"/>
          </p:nvPr>
        </p:nvSpPr>
        <p:spPr/>
        <p:txBody>
          <a:bodyPr/>
          <a:lstStyle>
            <a:lvl1pPr>
              <a:defRPr>
                <a:solidFill>
                  <a:schemeClr val="accent5"/>
                </a:solidFill>
              </a:defRPr>
            </a:lvl1pPr>
          </a:lstStyle>
          <a:p>
            <a:fld id="{DAEDBC84-6F35-4997-BA5D-55A09EC6D8F2}" type="slidenum">
              <a:rPr lang="en-US" smtClean="0"/>
              <a:pPr/>
              <a:t>‹#›</a:t>
            </a:fld>
            <a:endParaRPr lang="en-US"/>
          </a:p>
        </p:txBody>
      </p:sp>
    </p:spTree>
    <p:extLst>
      <p:ext uri="{BB962C8B-B14F-4D97-AF65-F5344CB8AC3E}">
        <p14:creationId xmlns:p14="http://schemas.microsoft.com/office/powerpoint/2010/main" val="1675816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schemeClr val="bg1"/>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6177652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40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1"/>
            <a:ext cx="6400800" cy="8381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p:nvPr userDrawn="1"/>
        </p:nvSpPr>
        <p:spPr>
          <a:xfrm>
            <a:off x="4566443" y="381000"/>
            <a:ext cx="4577557" cy="8421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7"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pic>
        <p:nvPicPr>
          <p:cNvPr id="9" name="Picture 2" descr="AARP-RP-LockUp-CMY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09800" y="5410199"/>
            <a:ext cx="2057499" cy="52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1" descr="C:\Documents and Settings\mtsmith\My Documents\My Pictures\Fdn_485.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33999" y="5410199"/>
            <a:ext cx="1720818" cy="517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Content Placeholder 13"/>
          <p:cNvSpPr>
            <a:spLocks noGrp="1"/>
          </p:cNvSpPr>
          <p:nvPr>
            <p:ph sz="quarter" idx="12" hasCustomPrompt="1"/>
          </p:nvPr>
        </p:nvSpPr>
        <p:spPr>
          <a:xfrm>
            <a:off x="3048000" y="4800600"/>
            <a:ext cx="3048000" cy="457200"/>
          </a:xfrm>
        </p:spPr>
        <p:txBody>
          <a:bodyPr>
            <a:noAutofit/>
          </a:bodyPr>
          <a:lstStyle>
            <a:lvl1pPr marL="0" indent="0" algn="ctr">
              <a:buNone/>
              <a:defRPr sz="2400" baseline="0"/>
            </a:lvl1pPr>
            <a:lvl2pPr>
              <a:defRPr sz="2400"/>
            </a:lvl2pPr>
            <a:lvl3pPr>
              <a:defRPr sz="2000"/>
            </a:lvl3pPr>
            <a:lvl4pPr>
              <a:defRPr sz="1800"/>
            </a:lvl4pPr>
            <a:lvl5pPr>
              <a:defRPr sz="1800"/>
            </a:lvl5pPr>
          </a:lstStyle>
          <a:p>
            <a:pPr lvl="0"/>
            <a:r>
              <a:rPr lang="en-US" dirty="0" smtClean="0"/>
              <a:t>Enter date</a:t>
            </a:r>
            <a:endParaRPr lang="en-US" dirty="0"/>
          </a:p>
        </p:txBody>
      </p:sp>
    </p:spTree>
    <p:extLst>
      <p:ext uri="{BB962C8B-B14F-4D97-AF65-F5344CB8AC3E}">
        <p14:creationId xmlns:p14="http://schemas.microsoft.com/office/powerpoint/2010/main" val="25366368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image" Target="../media/image5.pn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image" Target="../media/image6.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image" Target="../media/image6.png"/><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5.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theme" Target="../theme/theme4.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5" Type="http://schemas.openxmlformats.org/officeDocument/2006/relationships/image" Target="../media/image6.png"/><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image" Target="../media/image5.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theme" Target="../theme/theme5.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image" Target="../media/image6.png"/><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image" Target="../media/image5.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5" Type="http://schemas.openxmlformats.org/officeDocument/2006/relationships/image" Target="../media/image6.png"/><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68579"/>
            <a:ext cx="7391400" cy="107442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1812898"/>
            <a:ext cx="7391400" cy="4495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Rectangle 6"/>
          <p:cNvSpPr/>
          <p:nvPr/>
        </p:nvSpPr>
        <p:spPr>
          <a:xfrm rot="5400000">
            <a:off x="4480559" y="-3337560"/>
            <a:ext cx="182881" cy="9144000"/>
          </a:xfrm>
          <a:prstGeom prst="rect">
            <a:avLst/>
          </a:prstGeom>
          <a:gradFill>
            <a:gsLst>
              <a:gs pos="50000">
                <a:schemeClr val="accent4">
                  <a:lumMod val="75000"/>
                </a:schemeClr>
              </a:gs>
              <a:gs pos="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9" name="Rectangle 3"/>
          <p:cNvSpPr>
            <a:spLocks noChangeArrowheads="1"/>
          </p:cNvSpPr>
          <p:nvPr/>
        </p:nvSpPr>
        <p:spPr bwMode="ltGray">
          <a:xfrm>
            <a:off x="0" y="6478103"/>
            <a:ext cx="9144000" cy="385762"/>
          </a:xfrm>
          <a:prstGeom prst="rect">
            <a:avLst/>
          </a:prstGeom>
          <a:gradFill flip="none" rotWithShape="1">
            <a:gsLst>
              <a:gs pos="50000">
                <a:schemeClr val="accent4">
                  <a:lumMod val="75000"/>
                </a:schemeClr>
              </a:gs>
              <a:gs pos="9000">
                <a:schemeClr val="accent1">
                  <a:tint val="23500"/>
                  <a:satMod val="160000"/>
                  <a:lumMod val="0"/>
                  <a:lumOff val="10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schemeClr val="lt1"/>
              </a:solidFill>
            </a:endParaRPr>
          </a:p>
        </p:txBody>
      </p:sp>
      <p:sp>
        <p:nvSpPr>
          <p:cNvPr id="11" name="Text Box 9"/>
          <p:cNvSpPr txBox="1">
            <a:spLocks noChangeArrowheads="1"/>
          </p:cNvSpPr>
          <p:nvPr/>
        </p:nvSpPr>
        <p:spPr bwMode="white">
          <a:xfrm>
            <a:off x="1176338" y="6464300"/>
            <a:ext cx="644525" cy="228600"/>
          </a:xfrm>
          <a:prstGeom prst="rect">
            <a:avLst/>
          </a:prstGeom>
          <a:noFill/>
          <a:ln w="9525" algn="ctr">
            <a:noFill/>
            <a:miter lim="800000"/>
            <a:headEnd/>
            <a:tailEnd/>
          </a:ln>
          <a:effectLst/>
        </p:spPr>
        <p:txBody>
          <a:bodyPr lIns="0" rIns="0">
            <a:spAutoFit/>
          </a:bodyPr>
          <a:lstStyle/>
          <a:p>
            <a:pPr>
              <a:spcBef>
                <a:spcPct val="50000"/>
              </a:spcBef>
            </a:pPr>
            <a:r>
              <a:rPr lang="en-US" sz="900" b="1" i="1" dirty="0">
                <a:solidFill>
                  <a:schemeClr val="bg1">
                    <a:lumMod val="85000"/>
                  </a:schemeClr>
                </a:solidFill>
                <a:latin typeface="Cambria" pitchFamily="18" charset="0"/>
              </a:rPr>
              <a:t>TAX-AIDE</a:t>
            </a:r>
          </a:p>
        </p:txBody>
      </p:sp>
      <p:pic>
        <p:nvPicPr>
          <p:cNvPr id="13" name="Picture 12" descr="AARPlogo07 copy.png"/>
          <p:cNvPicPr>
            <a:picLocks noChangeAspect="1"/>
          </p:cNvPicPr>
          <p:nvPr/>
        </p:nvPicPr>
        <p:blipFill>
          <a:blip r:embed="rId10" cstate="print"/>
          <a:stretch>
            <a:fillRect/>
          </a:stretch>
        </p:blipFill>
        <p:spPr>
          <a:xfrm>
            <a:off x="16666" y="6496050"/>
            <a:ext cx="1135687" cy="345644"/>
          </a:xfrm>
          <a:prstGeom prst="rect">
            <a:avLst/>
          </a:prstGeom>
        </p:spPr>
      </p:pic>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b="1">
                <a:solidFill>
                  <a:schemeClr val="bg1">
                    <a:lumMod val="95000"/>
                  </a:schemeClr>
                </a:solidFill>
              </a:defRPr>
            </a:lvl1pPr>
          </a:lstStyle>
          <a:p>
            <a:r>
              <a:rPr lang="en-US" dirty="0" smtClean="0"/>
              <a:t>NOC – New Volunteer Portal Training 2015</a:t>
            </a:r>
          </a:p>
        </p:txBody>
      </p:sp>
      <p:sp>
        <p:nvSpPr>
          <p:cNvPr id="6" name="Slide Number Placeholder 5"/>
          <p:cNvSpPr>
            <a:spLocks noGrp="1"/>
          </p:cNvSpPr>
          <p:nvPr>
            <p:ph type="sldNum" sz="quarter" idx="4"/>
          </p:nvPr>
        </p:nvSpPr>
        <p:spPr>
          <a:xfrm>
            <a:off x="6553200" y="6492875"/>
            <a:ext cx="2133600" cy="365125"/>
          </a:xfrm>
          <a:prstGeom prst="rect">
            <a:avLst/>
          </a:prstGeom>
        </p:spPr>
        <p:txBody>
          <a:bodyPr vert="horz" lIns="91440" tIns="45720" rIns="91440" bIns="45720" rtlCol="0" anchor="ctr"/>
          <a:lstStyle>
            <a:lvl1pPr algn="r">
              <a:defRPr sz="1200">
                <a:solidFill>
                  <a:schemeClr val="accent4"/>
                </a:solidFill>
              </a:defRPr>
            </a:lvl1pPr>
          </a:lstStyle>
          <a:p>
            <a:fld id="{DAEDBC84-6F35-4997-BA5D-55A09EC6D8F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Lst>
  <p:timing>
    <p:tnLst>
      <p:par>
        <p:cTn id="1" dur="indefinite" restart="never" nodeType="tmRoot"/>
      </p:par>
    </p:tnLst>
  </p:timing>
  <p:hf hdr="0" dt="0"/>
  <p:txStyles>
    <p:titleStyle>
      <a:lvl1pPr algn="l" defTabSz="914400" rtl="0" eaLnBrk="1" latinLnBrk="0" hangingPunct="1">
        <a:spcBef>
          <a:spcPct val="0"/>
        </a:spcBef>
        <a:buNone/>
        <a:defRPr sz="4000" b="1" kern="1200" cap="none" spc="-100" baseline="0">
          <a:ln>
            <a:noFill/>
          </a:ln>
          <a:solidFill>
            <a:schemeClr val="accent5">
              <a:lumMod val="50000"/>
            </a:schemeClr>
          </a:solidFill>
          <a:effectLst/>
          <a:latin typeface="+mj-lt"/>
          <a:ea typeface="+mj-ea"/>
          <a:cs typeface="+mj-cs"/>
        </a:defRPr>
      </a:lvl1pPr>
    </p:titleStyle>
    <p:bodyStyle>
      <a:lvl1pPr marL="342900" indent="-288925" algn="l" defTabSz="914400" rtl="0" eaLnBrk="1" latinLnBrk="0" hangingPunct="1">
        <a:spcBef>
          <a:spcPts val="1800"/>
        </a:spcBef>
        <a:buClr>
          <a:schemeClr val="accent3">
            <a:lumMod val="75000"/>
          </a:schemeClr>
        </a:buClr>
        <a:buSzPct val="94000"/>
        <a:buFont typeface="Calibri" pitchFamily="34" charset="0"/>
        <a:buChar char="●"/>
        <a:defRPr sz="3200" b="1" kern="1200">
          <a:solidFill>
            <a:schemeClr val="tx1"/>
          </a:solidFill>
          <a:latin typeface="+mn-lt"/>
          <a:ea typeface="+mn-ea"/>
          <a:cs typeface="+mn-cs"/>
        </a:defRPr>
      </a:lvl1pPr>
      <a:lvl2pPr marL="639763" indent="-293688" algn="l" defTabSz="914400" rtl="0" eaLnBrk="1" latinLnBrk="0" hangingPunct="1">
        <a:spcBef>
          <a:spcPts val="1200"/>
        </a:spcBef>
        <a:buClr>
          <a:schemeClr val="bg2">
            <a:lumMod val="25000"/>
          </a:schemeClr>
        </a:buClr>
        <a:buSzPct val="63000"/>
        <a:buFont typeface="Wingdings" pitchFamily="2" charset="2"/>
        <a:buChar char=""/>
        <a:defRPr sz="3000" b="1" kern="1200">
          <a:solidFill>
            <a:schemeClr val="tx1"/>
          </a:solidFill>
          <a:latin typeface="+mn-lt"/>
          <a:ea typeface="+mn-ea"/>
          <a:cs typeface="+mn-cs"/>
        </a:defRPr>
      </a:lvl2pPr>
      <a:lvl3pPr marL="1004888" indent="-258763" algn="l" defTabSz="914400" rtl="0" eaLnBrk="1" latinLnBrk="0" hangingPunct="1">
        <a:spcBef>
          <a:spcPct val="20000"/>
        </a:spcBef>
        <a:buClr>
          <a:schemeClr val="accent6">
            <a:lumMod val="50000"/>
          </a:schemeClr>
        </a:buClr>
        <a:buSzPct val="70000"/>
        <a:buFont typeface="Wingdings" pitchFamily="2" charset="2"/>
        <a:buChar char=""/>
        <a:defRPr sz="2800" b="1" kern="1200">
          <a:solidFill>
            <a:schemeClr val="tx1"/>
          </a:solidFill>
          <a:latin typeface="+mn-lt"/>
          <a:ea typeface="+mn-ea"/>
          <a:cs typeface="+mn-cs"/>
        </a:defRPr>
      </a:lvl3pPr>
      <a:lvl4pPr marL="1279525" indent="-249238" algn="l" defTabSz="914400" rtl="0" eaLnBrk="1" latinLnBrk="0" hangingPunct="1">
        <a:spcBef>
          <a:spcPct val="20000"/>
        </a:spcBef>
        <a:buClr>
          <a:schemeClr val="accent4"/>
        </a:buClr>
        <a:buSzPct val="90000"/>
        <a:buFont typeface="Calibri" pitchFamily="34" charset="0"/>
        <a:buChar char="●"/>
        <a:defRPr sz="2400" b="1"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2200" b="1"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0" y="6457890"/>
            <a:ext cx="9144000" cy="400110"/>
          </a:xfrm>
          <a:prstGeom prst="rect">
            <a:avLst/>
          </a:prstGeom>
          <a:solidFill>
            <a:srgbClr val="EE1D24"/>
          </a:solidFill>
          <a:ln w="12700" algn="ctr">
            <a:noFill/>
            <a:miter lim="800000"/>
            <a:headEnd/>
            <a:tailEnd/>
          </a:ln>
          <a:effectLst/>
        </p:spPr>
        <p:txBody>
          <a:bodyPr>
            <a:spAutoFit/>
          </a:bodyPr>
          <a:lstStyle/>
          <a:p>
            <a:pPr algn="ctr" defTabSz="939800">
              <a:spcBef>
                <a:spcPct val="50000"/>
              </a:spcBef>
              <a:buClr>
                <a:srgbClr val="C0504D"/>
              </a:buClr>
              <a:buFont typeface="Arial" charset="0"/>
              <a:buNone/>
              <a:defRPr/>
            </a:pPr>
            <a:endParaRPr lang="en-US" sz="800" b="1" i="1" dirty="0" smtClean="0">
              <a:solidFill>
                <a:prstClr val="white"/>
              </a:solidFill>
              <a:latin typeface="Arial" charset="0"/>
              <a:ea typeface="ＭＳ Ｐゴシック" pitchFamily="-105" charset="-128"/>
            </a:endParaRPr>
          </a:p>
          <a:p>
            <a:pPr algn="ctr" defTabSz="939800">
              <a:spcBef>
                <a:spcPct val="50000"/>
              </a:spcBef>
              <a:buClr>
                <a:srgbClr val="C0504D"/>
              </a:buClr>
              <a:buFont typeface="Arial" charset="0"/>
              <a:buNone/>
              <a:defRPr/>
            </a:pPr>
            <a:endParaRPr lang="en-US" sz="800" b="1" i="1" dirty="0">
              <a:solidFill>
                <a:prstClr val="white"/>
              </a:solidFill>
              <a:latin typeface="Arial" charset="0"/>
              <a:ea typeface="ＭＳ Ｐゴシック" pitchFamily="-105" charset="-128"/>
            </a:endParaRPr>
          </a:p>
        </p:txBody>
      </p:sp>
      <p:sp>
        <p:nvSpPr>
          <p:cNvPr id="2" name="Title Placeholder 1"/>
          <p:cNvSpPr>
            <a:spLocks noGrp="1"/>
          </p:cNvSpPr>
          <p:nvPr>
            <p:ph type="title"/>
          </p:nvPr>
        </p:nvSpPr>
        <p:spPr>
          <a:xfrm>
            <a:off x="457199" y="274320"/>
            <a:ext cx="5857467"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990600"/>
            <a:ext cx="82296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7"/>
          <p:cNvGrpSpPr>
            <a:grpSpLocks/>
          </p:cNvGrpSpPr>
          <p:nvPr/>
        </p:nvGrpSpPr>
        <p:grpSpPr bwMode="auto">
          <a:xfrm>
            <a:off x="304800" y="762000"/>
            <a:ext cx="8534400" cy="76200"/>
            <a:chOff x="2880" y="-720"/>
            <a:chExt cx="1968" cy="144"/>
          </a:xfrm>
        </p:grpSpPr>
        <p:sp>
          <p:nvSpPr>
            <p:cNvPr id="8" name="Rectangle 8"/>
            <p:cNvSpPr>
              <a:spLocks noChangeArrowheads="1"/>
            </p:cNvSpPr>
            <p:nvPr userDrawn="1"/>
          </p:nvSpPr>
          <p:spPr bwMode="auto">
            <a:xfrm>
              <a:off x="2880" y="-720"/>
              <a:ext cx="1968" cy="114"/>
            </a:xfrm>
            <a:prstGeom prst="rect">
              <a:avLst/>
            </a:prstGeom>
            <a:solidFill>
              <a:srgbClr val="EE2D24"/>
            </a:solidFill>
            <a:ln w="12700" algn="ctr">
              <a:solidFill>
                <a:srgbClr val="EE2D24"/>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sp>
          <p:nvSpPr>
            <p:cNvPr id="9" name="Rectangle 9"/>
            <p:cNvSpPr>
              <a:spLocks noChangeArrowheads="1"/>
            </p:cNvSpPr>
            <p:nvPr userDrawn="1"/>
          </p:nvSpPr>
          <p:spPr bwMode="auto">
            <a:xfrm>
              <a:off x="2880" y="-603"/>
              <a:ext cx="1968" cy="27"/>
            </a:xfrm>
            <a:prstGeom prst="rect">
              <a:avLst/>
            </a:prstGeom>
            <a:solidFill>
              <a:schemeClr val="accent2"/>
            </a:solidFill>
            <a:ln w="12700" algn="ctr">
              <a:solidFill>
                <a:schemeClr val="accent2"/>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grpSp>
      <p:pic>
        <p:nvPicPr>
          <p:cNvPr id="10" name="Picture 2" descr="AARP-RP-LockUp-CMYK"/>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314667" y="331787"/>
            <a:ext cx="13716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1" descr="C:\Documents and Settings\mtsmith\My Documents\My Pictures\Fdn_485.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686267" y="331787"/>
            <a:ext cx="1146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2634" y="6504056"/>
            <a:ext cx="1869935" cy="276999"/>
          </a:xfrm>
          <a:prstGeom prst="rect">
            <a:avLst/>
          </a:prstGeom>
          <a:noFill/>
        </p:spPr>
        <p:txBody>
          <a:bodyPr wrap="none" rtlCol="0">
            <a:spAutoFit/>
          </a:bodyPr>
          <a:lstStyle/>
          <a:p>
            <a:pPr>
              <a:defRPr/>
            </a:pPr>
            <a:r>
              <a:rPr lang="en-US" sz="1200" b="1" dirty="0" smtClean="0">
                <a:solidFill>
                  <a:prstClr val="white"/>
                </a:solidFill>
              </a:rPr>
              <a:t>Confidential &amp; Proprietary</a:t>
            </a:r>
            <a:endParaRPr lang="en-US" sz="1600" b="1" dirty="0" smtClean="0">
              <a:solidFill>
                <a:prstClr val="white"/>
              </a:solidFill>
            </a:endParaRPr>
          </a:p>
        </p:txBody>
      </p:sp>
      <p:sp>
        <p:nvSpPr>
          <p:cNvPr id="14" name="Slide Number Placeholder 5"/>
          <p:cNvSpPr>
            <a:spLocks noGrp="1"/>
          </p:cNvSpPr>
          <p:nvPr>
            <p:ph type="sldNum" sz="quarter" idx="4"/>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087434255"/>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0" y="6457890"/>
            <a:ext cx="9144000" cy="400110"/>
          </a:xfrm>
          <a:prstGeom prst="rect">
            <a:avLst/>
          </a:prstGeom>
          <a:solidFill>
            <a:srgbClr val="EE1D24"/>
          </a:solidFill>
          <a:ln w="12700" algn="ctr">
            <a:noFill/>
            <a:miter lim="800000"/>
            <a:headEnd/>
            <a:tailEnd/>
          </a:ln>
          <a:effectLst/>
        </p:spPr>
        <p:txBody>
          <a:bodyPr>
            <a:spAutoFit/>
          </a:bodyPr>
          <a:lstStyle/>
          <a:p>
            <a:pPr algn="ctr" defTabSz="939800">
              <a:spcBef>
                <a:spcPct val="50000"/>
              </a:spcBef>
              <a:buClr>
                <a:srgbClr val="C0504D"/>
              </a:buClr>
              <a:buFont typeface="Arial" charset="0"/>
              <a:buNone/>
              <a:defRPr/>
            </a:pPr>
            <a:endParaRPr lang="en-US" sz="800" b="1" i="1" dirty="0" smtClean="0">
              <a:solidFill>
                <a:prstClr val="white"/>
              </a:solidFill>
              <a:latin typeface="Arial" charset="0"/>
              <a:ea typeface="ＭＳ Ｐゴシック" pitchFamily="-105" charset="-128"/>
            </a:endParaRPr>
          </a:p>
          <a:p>
            <a:pPr algn="ctr" defTabSz="939800">
              <a:spcBef>
                <a:spcPct val="50000"/>
              </a:spcBef>
              <a:buClr>
                <a:srgbClr val="C0504D"/>
              </a:buClr>
              <a:buFont typeface="Arial" charset="0"/>
              <a:buNone/>
              <a:defRPr/>
            </a:pPr>
            <a:endParaRPr lang="en-US" sz="800" b="1" i="1" dirty="0">
              <a:solidFill>
                <a:prstClr val="white"/>
              </a:solidFill>
              <a:latin typeface="Arial" charset="0"/>
              <a:ea typeface="ＭＳ Ｐゴシック" pitchFamily="-105" charset="-128"/>
            </a:endParaRPr>
          </a:p>
        </p:txBody>
      </p:sp>
      <p:sp>
        <p:nvSpPr>
          <p:cNvPr id="2" name="Title Placeholder 1"/>
          <p:cNvSpPr>
            <a:spLocks noGrp="1"/>
          </p:cNvSpPr>
          <p:nvPr>
            <p:ph type="title"/>
          </p:nvPr>
        </p:nvSpPr>
        <p:spPr>
          <a:xfrm>
            <a:off x="457199" y="274320"/>
            <a:ext cx="5857467"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990600"/>
            <a:ext cx="82296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7"/>
          <p:cNvGrpSpPr>
            <a:grpSpLocks/>
          </p:cNvGrpSpPr>
          <p:nvPr/>
        </p:nvGrpSpPr>
        <p:grpSpPr bwMode="auto">
          <a:xfrm>
            <a:off x="304800" y="762000"/>
            <a:ext cx="8534400" cy="76200"/>
            <a:chOff x="2880" y="-720"/>
            <a:chExt cx="1968" cy="144"/>
          </a:xfrm>
        </p:grpSpPr>
        <p:sp>
          <p:nvSpPr>
            <p:cNvPr id="8" name="Rectangle 8"/>
            <p:cNvSpPr>
              <a:spLocks noChangeArrowheads="1"/>
            </p:cNvSpPr>
            <p:nvPr userDrawn="1"/>
          </p:nvSpPr>
          <p:spPr bwMode="auto">
            <a:xfrm>
              <a:off x="2880" y="-720"/>
              <a:ext cx="1968" cy="114"/>
            </a:xfrm>
            <a:prstGeom prst="rect">
              <a:avLst/>
            </a:prstGeom>
            <a:solidFill>
              <a:srgbClr val="EE2D24"/>
            </a:solidFill>
            <a:ln w="12700" algn="ctr">
              <a:solidFill>
                <a:srgbClr val="EE2D24"/>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sp>
          <p:nvSpPr>
            <p:cNvPr id="9" name="Rectangle 9"/>
            <p:cNvSpPr>
              <a:spLocks noChangeArrowheads="1"/>
            </p:cNvSpPr>
            <p:nvPr userDrawn="1"/>
          </p:nvSpPr>
          <p:spPr bwMode="auto">
            <a:xfrm>
              <a:off x="2880" y="-603"/>
              <a:ext cx="1968" cy="27"/>
            </a:xfrm>
            <a:prstGeom prst="rect">
              <a:avLst/>
            </a:prstGeom>
            <a:solidFill>
              <a:schemeClr val="accent2"/>
            </a:solidFill>
            <a:ln w="12700" algn="ctr">
              <a:solidFill>
                <a:schemeClr val="accent2"/>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grpSp>
      <p:pic>
        <p:nvPicPr>
          <p:cNvPr id="10" name="Picture 2" descr="AARP-RP-LockUp-CMY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14667" y="331787"/>
            <a:ext cx="13716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1" descr="C:\Documents and Settings\mtsmith\My Documents\My Pictures\Fdn_485.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86267" y="331787"/>
            <a:ext cx="1146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2634" y="6504056"/>
            <a:ext cx="1869935" cy="276999"/>
          </a:xfrm>
          <a:prstGeom prst="rect">
            <a:avLst/>
          </a:prstGeom>
          <a:noFill/>
        </p:spPr>
        <p:txBody>
          <a:bodyPr wrap="none" rtlCol="0">
            <a:spAutoFit/>
          </a:bodyPr>
          <a:lstStyle/>
          <a:p>
            <a:pPr>
              <a:defRPr/>
            </a:pPr>
            <a:r>
              <a:rPr lang="en-US" sz="1200" b="1" dirty="0" smtClean="0">
                <a:solidFill>
                  <a:prstClr val="white"/>
                </a:solidFill>
              </a:rPr>
              <a:t>Confidential &amp; Proprietary</a:t>
            </a:r>
            <a:endParaRPr lang="en-US" sz="1600" b="1" dirty="0" smtClean="0">
              <a:solidFill>
                <a:prstClr val="white"/>
              </a:solidFill>
            </a:endParaRPr>
          </a:p>
        </p:txBody>
      </p:sp>
      <p:sp>
        <p:nvSpPr>
          <p:cNvPr id="14" name="Slide Number Placeholder 5"/>
          <p:cNvSpPr>
            <a:spLocks noGrp="1"/>
          </p:cNvSpPr>
          <p:nvPr>
            <p:ph type="sldNum" sz="quarter" idx="4"/>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425471254"/>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0" y="6457890"/>
            <a:ext cx="9144000" cy="400110"/>
          </a:xfrm>
          <a:prstGeom prst="rect">
            <a:avLst/>
          </a:prstGeom>
          <a:solidFill>
            <a:srgbClr val="EE1D24"/>
          </a:solidFill>
          <a:ln w="12700" algn="ctr">
            <a:noFill/>
            <a:miter lim="800000"/>
            <a:headEnd/>
            <a:tailEnd/>
          </a:ln>
          <a:effectLst/>
        </p:spPr>
        <p:txBody>
          <a:bodyPr>
            <a:spAutoFit/>
          </a:bodyPr>
          <a:lstStyle/>
          <a:p>
            <a:pPr algn="ctr" defTabSz="939800">
              <a:spcBef>
                <a:spcPct val="50000"/>
              </a:spcBef>
              <a:buClr>
                <a:srgbClr val="C0504D"/>
              </a:buClr>
              <a:buFont typeface="Arial" charset="0"/>
              <a:buNone/>
              <a:defRPr/>
            </a:pPr>
            <a:endParaRPr lang="en-US" sz="800" b="1" i="1" dirty="0" smtClean="0">
              <a:solidFill>
                <a:prstClr val="white"/>
              </a:solidFill>
              <a:latin typeface="Arial" charset="0"/>
              <a:ea typeface="ＭＳ Ｐゴシック" pitchFamily="-105" charset="-128"/>
            </a:endParaRPr>
          </a:p>
          <a:p>
            <a:pPr algn="ctr" defTabSz="939800">
              <a:spcBef>
                <a:spcPct val="50000"/>
              </a:spcBef>
              <a:buClr>
                <a:srgbClr val="C0504D"/>
              </a:buClr>
              <a:buFont typeface="Arial" charset="0"/>
              <a:buNone/>
              <a:defRPr/>
            </a:pPr>
            <a:endParaRPr lang="en-US" sz="800" b="1" i="1" dirty="0">
              <a:solidFill>
                <a:prstClr val="white"/>
              </a:solidFill>
              <a:latin typeface="Arial" charset="0"/>
              <a:ea typeface="ＭＳ Ｐゴシック" pitchFamily="-105" charset="-128"/>
            </a:endParaRPr>
          </a:p>
        </p:txBody>
      </p:sp>
      <p:sp>
        <p:nvSpPr>
          <p:cNvPr id="2" name="Title Placeholder 1"/>
          <p:cNvSpPr>
            <a:spLocks noGrp="1"/>
          </p:cNvSpPr>
          <p:nvPr>
            <p:ph type="title"/>
          </p:nvPr>
        </p:nvSpPr>
        <p:spPr>
          <a:xfrm>
            <a:off x="457199" y="274320"/>
            <a:ext cx="5857467"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990600"/>
            <a:ext cx="82296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7"/>
          <p:cNvGrpSpPr>
            <a:grpSpLocks/>
          </p:cNvGrpSpPr>
          <p:nvPr/>
        </p:nvGrpSpPr>
        <p:grpSpPr bwMode="auto">
          <a:xfrm>
            <a:off x="304800" y="762000"/>
            <a:ext cx="8534400" cy="76200"/>
            <a:chOff x="2880" y="-720"/>
            <a:chExt cx="1968" cy="144"/>
          </a:xfrm>
        </p:grpSpPr>
        <p:sp>
          <p:nvSpPr>
            <p:cNvPr id="8" name="Rectangle 8"/>
            <p:cNvSpPr>
              <a:spLocks noChangeArrowheads="1"/>
            </p:cNvSpPr>
            <p:nvPr userDrawn="1"/>
          </p:nvSpPr>
          <p:spPr bwMode="auto">
            <a:xfrm>
              <a:off x="2880" y="-720"/>
              <a:ext cx="1968" cy="114"/>
            </a:xfrm>
            <a:prstGeom prst="rect">
              <a:avLst/>
            </a:prstGeom>
            <a:solidFill>
              <a:srgbClr val="EE2D24"/>
            </a:solidFill>
            <a:ln w="12700" algn="ctr">
              <a:solidFill>
                <a:srgbClr val="EE2D24"/>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sp>
          <p:nvSpPr>
            <p:cNvPr id="9" name="Rectangle 9"/>
            <p:cNvSpPr>
              <a:spLocks noChangeArrowheads="1"/>
            </p:cNvSpPr>
            <p:nvPr userDrawn="1"/>
          </p:nvSpPr>
          <p:spPr bwMode="auto">
            <a:xfrm>
              <a:off x="2880" y="-603"/>
              <a:ext cx="1968" cy="27"/>
            </a:xfrm>
            <a:prstGeom prst="rect">
              <a:avLst/>
            </a:prstGeom>
            <a:solidFill>
              <a:schemeClr val="accent2"/>
            </a:solidFill>
            <a:ln w="12700" algn="ctr">
              <a:solidFill>
                <a:schemeClr val="accent2"/>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grpSp>
      <p:pic>
        <p:nvPicPr>
          <p:cNvPr id="10" name="Picture 2" descr="AARP-RP-LockUp-CMY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14667" y="331787"/>
            <a:ext cx="13716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1" descr="C:\Documents and Settings\mtsmith\My Documents\My Pictures\Fdn_485.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86267" y="331787"/>
            <a:ext cx="1146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2634" y="6504056"/>
            <a:ext cx="1869935" cy="276999"/>
          </a:xfrm>
          <a:prstGeom prst="rect">
            <a:avLst/>
          </a:prstGeom>
          <a:noFill/>
        </p:spPr>
        <p:txBody>
          <a:bodyPr wrap="none" rtlCol="0">
            <a:spAutoFit/>
          </a:bodyPr>
          <a:lstStyle/>
          <a:p>
            <a:pPr>
              <a:defRPr/>
            </a:pPr>
            <a:r>
              <a:rPr lang="en-US" sz="1200" b="1" dirty="0" smtClean="0">
                <a:solidFill>
                  <a:prstClr val="white"/>
                </a:solidFill>
              </a:rPr>
              <a:t>Confidential &amp; Proprietary</a:t>
            </a:r>
            <a:endParaRPr lang="en-US" sz="1600" b="1" dirty="0" smtClean="0">
              <a:solidFill>
                <a:prstClr val="white"/>
              </a:solidFill>
            </a:endParaRPr>
          </a:p>
        </p:txBody>
      </p:sp>
      <p:sp>
        <p:nvSpPr>
          <p:cNvPr id="14" name="Slide Number Placeholder 5"/>
          <p:cNvSpPr>
            <a:spLocks noGrp="1"/>
          </p:cNvSpPr>
          <p:nvPr>
            <p:ph type="sldNum" sz="quarter" idx="4"/>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425471254"/>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0" y="6457890"/>
            <a:ext cx="9144000" cy="400110"/>
          </a:xfrm>
          <a:prstGeom prst="rect">
            <a:avLst/>
          </a:prstGeom>
          <a:solidFill>
            <a:srgbClr val="EE1D24"/>
          </a:solidFill>
          <a:ln w="12700" algn="ctr">
            <a:noFill/>
            <a:miter lim="800000"/>
            <a:headEnd/>
            <a:tailEnd/>
          </a:ln>
          <a:effectLst/>
        </p:spPr>
        <p:txBody>
          <a:bodyPr>
            <a:spAutoFit/>
          </a:bodyPr>
          <a:lstStyle/>
          <a:p>
            <a:pPr algn="ctr" defTabSz="939800">
              <a:spcBef>
                <a:spcPct val="50000"/>
              </a:spcBef>
              <a:buClr>
                <a:srgbClr val="C0504D"/>
              </a:buClr>
              <a:buFont typeface="Arial" charset="0"/>
              <a:buNone/>
              <a:defRPr/>
            </a:pPr>
            <a:endParaRPr lang="en-US" sz="800" b="1" i="1" dirty="0" smtClean="0">
              <a:solidFill>
                <a:prstClr val="white"/>
              </a:solidFill>
              <a:latin typeface="Arial" charset="0"/>
              <a:ea typeface="ＭＳ Ｐゴシック" pitchFamily="-105" charset="-128"/>
            </a:endParaRPr>
          </a:p>
          <a:p>
            <a:pPr algn="ctr" defTabSz="939800">
              <a:spcBef>
                <a:spcPct val="50000"/>
              </a:spcBef>
              <a:buClr>
                <a:srgbClr val="C0504D"/>
              </a:buClr>
              <a:buFont typeface="Arial" charset="0"/>
              <a:buNone/>
              <a:defRPr/>
            </a:pPr>
            <a:endParaRPr lang="en-US" sz="800" b="1" i="1" dirty="0">
              <a:solidFill>
                <a:prstClr val="white"/>
              </a:solidFill>
              <a:latin typeface="Arial" charset="0"/>
              <a:ea typeface="ＭＳ Ｐゴシック" pitchFamily="-105" charset="-128"/>
            </a:endParaRPr>
          </a:p>
        </p:txBody>
      </p:sp>
      <p:sp>
        <p:nvSpPr>
          <p:cNvPr id="2" name="Title Placeholder 1"/>
          <p:cNvSpPr>
            <a:spLocks noGrp="1"/>
          </p:cNvSpPr>
          <p:nvPr>
            <p:ph type="title"/>
          </p:nvPr>
        </p:nvSpPr>
        <p:spPr>
          <a:xfrm>
            <a:off x="457199" y="274320"/>
            <a:ext cx="5857467"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990600"/>
            <a:ext cx="82296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7"/>
          <p:cNvGrpSpPr>
            <a:grpSpLocks/>
          </p:cNvGrpSpPr>
          <p:nvPr/>
        </p:nvGrpSpPr>
        <p:grpSpPr bwMode="auto">
          <a:xfrm>
            <a:off x="304800" y="762000"/>
            <a:ext cx="8534400" cy="76200"/>
            <a:chOff x="2880" y="-720"/>
            <a:chExt cx="1968" cy="144"/>
          </a:xfrm>
        </p:grpSpPr>
        <p:sp>
          <p:nvSpPr>
            <p:cNvPr id="8" name="Rectangle 8"/>
            <p:cNvSpPr>
              <a:spLocks noChangeArrowheads="1"/>
            </p:cNvSpPr>
            <p:nvPr userDrawn="1"/>
          </p:nvSpPr>
          <p:spPr bwMode="auto">
            <a:xfrm>
              <a:off x="2880" y="-720"/>
              <a:ext cx="1968" cy="114"/>
            </a:xfrm>
            <a:prstGeom prst="rect">
              <a:avLst/>
            </a:prstGeom>
            <a:solidFill>
              <a:srgbClr val="EE2D24"/>
            </a:solidFill>
            <a:ln w="12700" algn="ctr">
              <a:solidFill>
                <a:srgbClr val="EE2D24"/>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sp>
          <p:nvSpPr>
            <p:cNvPr id="9" name="Rectangle 9"/>
            <p:cNvSpPr>
              <a:spLocks noChangeArrowheads="1"/>
            </p:cNvSpPr>
            <p:nvPr userDrawn="1"/>
          </p:nvSpPr>
          <p:spPr bwMode="auto">
            <a:xfrm>
              <a:off x="2880" y="-603"/>
              <a:ext cx="1968" cy="27"/>
            </a:xfrm>
            <a:prstGeom prst="rect">
              <a:avLst/>
            </a:prstGeom>
            <a:solidFill>
              <a:schemeClr val="accent2"/>
            </a:solidFill>
            <a:ln w="12700" algn="ctr">
              <a:solidFill>
                <a:schemeClr val="accent2"/>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grpSp>
      <p:pic>
        <p:nvPicPr>
          <p:cNvPr id="10" name="Picture 2" descr="AARP-RP-LockUp-CMY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14667" y="331787"/>
            <a:ext cx="13716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1" descr="C:\Documents and Settings\mtsmith\My Documents\My Pictures\Fdn_485.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86267" y="331787"/>
            <a:ext cx="1146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2634" y="6504056"/>
            <a:ext cx="1869935" cy="276999"/>
          </a:xfrm>
          <a:prstGeom prst="rect">
            <a:avLst/>
          </a:prstGeom>
          <a:noFill/>
        </p:spPr>
        <p:txBody>
          <a:bodyPr wrap="none" rtlCol="0">
            <a:spAutoFit/>
          </a:bodyPr>
          <a:lstStyle/>
          <a:p>
            <a:pPr>
              <a:defRPr/>
            </a:pPr>
            <a:r>
              <a:rPr lang="en-US" sz="1200" b="1" dirty="0" smtClean="0">
                <a:solidFill>
                  <a:prstClr val="white"/>
                </a:solidFill>
              </a:rPr>
              <a:t>Confidential &amp; Proprietary</a:t>
            </a:r>
            <a:endParaRPr lang="en-US" sz="1600" b="1" dirty="0" smtClean="0">
              <a:solidFill>
                <a:prstClr val="white"/>
              </a:solidFill>
            </a:endParaRPr>
          </a:p>
        </p:txBody>
      </p:sp>
      <p:sp>
        <p:nvSpPr>
          <p:cNvPr id="14" name="Slide Number Placeholder 5"/>
          <p:cNvSpPr>
            <a:spLocks noGrp="1"/>
          </p:cNvSpPr>
          <p:nvPr>
            <p:ph type="sldNum" sz="quarter" idx="4"/>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17652049"/>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0" y="6457890"/>
            <a:ext cx="9144000" cy="400110"/>
          </a:xfrm>
          <a:prstGeom prst="rect">
            <a:avLst/>
          </a:prstGeom>
          <a:solidFill>
            <a:srgbClr val="EE1D24"/>
          </a:solidFill>
          <a:ln w="12700" algn="ctr">
            <a:noFill/>
            <a:miter lim="800000"/>
            <a:headEnd/>
            <a:tailEnd/>
          </a:ln>
          <a:effectLst/>
        </p:spPr>
        <p:txBody>
          <a:bodyPr>
            <a:spAutoFit/>
          </a:bodyPr>
          <a:lstStyle/>
          <a:p>
            <a:pPr algn="ctr" defTabSz="939800">
              <a:spcBef>
                <a:spcPct val="50000"/>
              </a:spcBef>
              <a:buClr>
                <a:srgbClr val="C0504D"/>
              </a:buClr>
              <a:buFont typeface="Arial" charset="0"/>
              <a:buNone/>
              <a:defRPr/>
            </a:pPr>
            <a:endParaRPr lang="en-US" sz="800" b="1" i="1" dirty="0" smtClean="0">
              <a:solidFill>
                <a:prstClr val="white"/>
              </a:solidFill>
              <a:latin typeface="Arial" charset="0"/>
              <a:ea typeface="ＭＳ Ｐゴシック" pitchFamily="-105" charset="-128"/>
            </a:endParaRPr>
          </a:p>
          <a:p>
            <a:pPr algn="ctr" defTabSz="939800">
              <a:spcBef>
                <a:spcPct val="50000"/>
              </a:spcBef>
              <a:buClr>
                <a:srgbClr val="C0504D"/>
              </a:buClr>
              <a:buFont typeface="Arial" charset="0"/>
              <a:buNone/>
              <a:defRPr/>
            </a:pPr>
            <a:endParaRPr lang="en-US" sz="800" b="1" i="1" dirty="0">
              <a:solidFill>
                <a:prstClr val="white"/>
              </a:solidFill>
              <a:latin typeface="Arial" charset="0"/>
              <a:ea typeface="ＭＳ Ｐゴシック" pitchFamily="-105" charset="-128"/>
            </a:endParaRPr>
          </a:p>
        </p:txBody>
      </p:sp>
      <p:sp>
        <p:nvSpPr>
          <p:cNvPr id="2" name="Title Placeholder 1"/>
          <p:cNvSpPr>
            <a:spLocks noGrp="1"/>
          </p:cNvSpPr>
          <p:nvPr>
            <p:ph type="title"/>
          </p:nvPr>
        </p:nvSpPr>
        <p:spPr>
          <a:xfrm>
            <a:off x="457199" y="274320"/>
            <a:ext cx="5857467"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990600"/>
            <a:ext cx="82296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7"/>
          <p:cNvGrpSpPr>
            <a:grpSpLocks/>
          </p:cNvGrpSpPr>
          <p:nvPr/>
        </p:nvGrpSpPr>
        <p:grpSpPr bwMode="auto">
          <a:xfrm>
            <a:off x="304800" y="762000"/>
            <a:ext cx="8534400" cy="76200"/>
            <a:chOff x="2880" y="-720"/>
            <a:chExt cx="1968" cy="144"/>
          </a:xfrm>
        </p:grpSpPr>
        <p:sp>
          <p:nvSpPr>
            <p:cNvPr id="8" name="Rectangle 8"/>
            <p:cNvSpPr>
              <a:spLocks noChangeArrowheads="1"/>
            </p:cNvSpPr>
            <p:nvPr userDrawn="1"/>
          </p:nvSpPr>
          <p:spPr bwMode="auto">
            <a:xfrm>
              <a:off x="2880" y="-720"/>
              <a:ext cx="1968" cy="114"/>
            </a:xfrm>
            <a:prstGeom prst="rect">
              <a:avLst/>
            </a:prstGeom>
            <a:solidFill>
              <a:srgbClr val="EE2D24"/>
            </a:solidFill>
            <a:ln w="12700" algn="ctr">
              <a:solidFill>
                <a:srgbClr val="EE2D24"/>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sp>
          <p:nvSpPr>
            <p:cNvPr id="9" name="Rectangle 9"/>
            <p:cNvSpPr>
              <a:spLocks noChangeArrowheads="1"/>
            </p:cNvSpPr>
            <p:nvPr userDrawn="1"/>
          </p:nvSpPr>
          <p:spPr bwMode="auto">
            <a:xfrm>
              <a:off x="2880" y="-603"/>
              <a:ext cx="1968" cy="27"/>
            </a:xfrm>
            <a:prstGeom prst="rect">
              <a:avLst/>
            </a:prstGeom>
            <a:solidFill>
              <a:schemeClr val="accent2"/>
            </a:solidFill>
            <a:ln w="12700" algn="ctr">
              <a:solidFill>
                <a:schemeClr val="accent2"/>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grpSp>
      <p:pic>
        <p:nvPicPr>
          <p:cNvPr id="10" name="Picture 2" descr="AARP-RP-LockUp-CMY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14667" y="331787"/>
            <a:ext cx="13716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1" descr="C:\Documents and Settings\mtsmith\My Documents\My Pictures\Fdn_485.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86267" y="331787"/>
            <a:ext cx="1146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2634" y="6504056"/>
            <a:ext cx="1869935" cy="276999"/>
          </a:xfrm>
          <a:prstGeom prst="rect">
            <a:avLst/>
          </a:prstGeom>
          <a:noFill/>
        </p:spPr>
        <p:txBody>
          <a:bodyPr wrap="none" rtlCol="0">
            <a:spAutoFit/>
          </a:bodyPr>
          <a:lstStyle/>
          <a:p>
            <a:pPr>
              <a:defRPr/>
            </a:pPr>
            <a:r>
              <a:rPr lang="en-US" sz="1200" b="1" dirty="0" smtClean="0">
                <a:solidFill>
                  <a:prstClr val="white"/>
                </a:solidFill>
              </a:rPr>
              <a:t>Confidential &amp; Proprietary</a:t>
            </a:r>
            <a:endParaRPr lang="en-US" sz="1600" b="1" dirty="0" smtClean="0">
              <a:solidFill>
                <a:prstClr val="white"/>
              </a:solidFill>
            </a:endParaRPr>
          </a:p>
        </p:txBody>
      </p:sp>
      <p:sp>
        <p:nvSpPr>
          <p:cNvPr id="14" name="Slide Number Placeholder 5"/>
          <p:cNvSpPr>
            <a:spLocks noGrp="1"/>
          </p:cNvSpPr>
          <p:nvPr>
            <p:ph type="sldNum" sz="quarter" idx="4"/>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11364484"/>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45.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5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ubtitle 2"/>
          <p:cNvSpPr>
            <a:spLocks noGrp="1"/>
          </p:cNvSpPr>
          <p:nvPr>
            <p:ph type="subTitle" idx="1"/>
          </p:nvPr>
        </p:nvSpPr>
        <p:spPr>
          <a:xfrm>
            <a:off x="905338" y="3657600"/>
            <a:ext cx="7248062" cy="762000"/>
          </a:xfrm>
        </p:spPr>
        <p:txBody>
          <a:bodyPr/>
          <a:lstStyle/>
          <a:p>
            <a:pPr algn="ctr"/>
            <a:r>
              <a:rPr lang="en-US" altLang="en-US" sz="4500" b="1" dirty="0" smtClean="0">
                <a:latin typeface="Arial" panose="020B0604020202020204" pitchFamily="34" charset="0"/>
                <a:cs typeface="Arial" panose="020B0604020202020204" pitchFamily="34" charset="0"/>
              </a:rPr>
              <a:t>Material Ordering Training</a:t>
            </a:r>
          </a:p>
        </p:txBody>
      </p:sp>
      <p:grpSp>
        <p:nvGrpSpPr>
          <p:cNvPr id="4" name="Group 3"/>
          <p:cNvGrpSpPr/>
          <p:nvPr/>
        </p:nvGrpSpPr>
        <p:grpSpPr>
          <a:xfrm>
            <a:off x="483250" y="920819"/>
            <a:ext cx="4589813" cy="803365"/>
            <a:chOff x="685800" y="1143000"/>
            <a:chExt cx="7467600" cy="1524000"/>
          </a:xfrm>
        </p:grpSpPr>
        <p:sp>
          <p:nvSpPr>
            <p:cNvPr id="3" name="Rounded Rectangle 2"/>
            <p:cNvSpPr/>
            <p:nvPr/>
          </p:nvSpPr>
          <p:spPr>
            <a:xfrm>
              <a:off x="685800" y="1143000"/>
              <a:ext cx="7467600" cy="152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5348" y="1394923"/>
              <a:ext cx="6244703" cy="1005377"/>
            </a:xfrm>
            <a:prstGeom prst="rect">
              <a:avLst/>
            </a:prstGeom>
          </p:spPr>
        </p:pic>
      </p:grpSp>
      <p:sp>
        <p:nvSpPr>
          <p:cNvPr id="2" name="TextBox 1"/>
          <p:cNvSpPr txBox="1"/>
          <p:nvPr/>
        </p:nvSpPr>
        <p:spPr>
          <a:xfrm>
            <a:off x="304800" y="6172200"/>
            <a:ext cx="2362200" cy="477054"/>
          </a:xfrm>
          <a:prstGeom prst="rect">
            <a:avLst/>
          </a:prstGeom>
          <a:noFill/>
        </p:spPr>
        <p:txBody>
          <a:bodyPr wrap="square" rtlCol="0">
            <a:spAutoFit/>
          </a:bodyPr>
          <a:lstStyle/>
          <a:p>
            <a:r>
              <a:rPr lang="en-US" sz="2500" b="1" smtClean="0">
                <a:solidFill>
                  <a:schemeClr val="bg1"/>
                </a:solidFill>
              </a:rPr>
              <a:t>Chapter 9 </a:t>
            </a:r>
            <a:endParaRPr lang="en-US" sz="2500" b="1" dirty="0">
              <a:solidFill>
                <a:schemeClr val="bg1"/>
              </a:solidFill>
            </a:endParaRPr>
          </a:p>
        </p:txBody>
      </p:sp>
    </p:spTree>
    <p:extLst>
      <p:ext uri="{BB962C8B-B14F-4D97-AF65-F5344CB8AC3E}">
        <p14:creationId xmlns:p14="http://schemas.microsoft.com/office/powerpoint/2010/main" val="33697863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6390867" cy="487362"/>
          </a:xfrm>
        </p:spPr>
        <p:txBody>
          <a:bodyPr/>
          <a:lstStyle/>
          <a:p>
            <a:r>
              <a:rPr lang="en-US" b="1" dirty="0"/>
              <a:t>DEMO: Ordering on behalf of a volunteer</a:t>
            </a:r>
          </a:p>
        </p:txBody>
      </p:sp>
      <p:sp>
        <p:nvSpPr>
          <p:cNvPr id="3" name="Content Placeholder 2"/>
          <p:cNvSpPr>
            <a:spLocks noGrp="1"/>
          </p:cNvSpPr>
          <p:nvPr>
            <p:ph idx="1"/>
          </p:nvPr>
        </p:nvSpPr>
        <p:spPr/>
        <p:txBody>
          <a:bodyPr/>
          <a:lstStyle/>
          <a:p>
            <a:pPr marL="0" indent="0">
              <a:buNone/>
            </a:pPr>
            <a:r>
              <a:rPr lang="en-US" b="1" dirty="0" smtClean="0"/>
              <a:t>APPLICABLE ROLES: </a:t>
            </a:r>
            <a:r>
              <a:rPr lang="en-US" dirty="0" smtClean="0"/>
              <a:t>RC, SC, ADS, PVS, DC, AC</a:t>
            </a:r>
          </a:p>
          <a:p>
            <a:pPr marL="0" indent="0">
              <a:buNone/>
            </a:pPr>
            <a:endParaRPr lang="en-US" dirty="0"/>
          </a:p>
          <a:p>
            <a:pPr marL="0" indent="0">
              <a:buNone/>
            </a:pPr>
            <a:r>
              <a:rPr lang="en-US" b="1" dirty="0" smtClean="0"/>
              <a:t>SCENARIO:</a:t>
            </a:r>
            <a:endParaRPr lang="en-US" b="1" dirty="0"/>
          </a:p>
          <a:p>
            <a:pPr marL="0" indent="0">
              <a:buNone/>
            </a:pPr>
            <a:r>
              <a:rPr lang="en-US" dirty="0"/>
              <a:t>All users with Volunteer Leader </a:t>
            </a:r>
            <a:r>
              <a:rPr lang="en-US" dirty="0" smtClean="0"/>
              <a:t>Edit </a:t>
            </a:r>
            <a:r>
              <a:rPr lang="en-US" dirty="0"/>
              <a:t>profile can order material for </a:t>
            </a:r>
            <a:r>
              <a:rPr lang="en-US" dirty="0" smtClean="0"/>
              <a:t>behalf of others. </a:t>
            </a:r>
            <a:r>
              <a:rPr lang="en-US" dirty="0"/>
              <a:t>In this demo, we will go over the steps how to select </a:t>
            </a:r>
            <a:r>
              <a:rPr lang="en-US" dirty="0" smtClean="0"/>
              <a:t>a volunteer and </a:t>
            </a:r>
            <a:r>
              <a:rPr lang="en-US" dirty="0"/>
              <a:t>order AARP materials on </a:t>
            </a:r>
            <a:r>
              <a:rPr lang="en-US" dirty="0" smtClean="0"/>
              <a:t>behalf.</a:t>
            </a: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r>
              <a:rPr lang="en-US" smtClean="0">
                <a:solidFill>
                  <a:prstClr val="white"/>
                </a:solidFill>
              </a:rPr>
              <a:t>Page </a:t>
            </a:r>
            <a:fld id="{56856005-70BF-4897-BEE7-F06D51F21211}" type="slidenum">
              <a:rPr lang="en-US" smtClean="0">
                <a:solidFill>
                  <a:prstClr val="white"/>
                </a:solidFill>
              </a:rPr>
              <a:pPr/>
              <a:t>10</a:t>
            </a:fld>
            <a:endParaRPr lang="en-US" dirty="0">
              <a:solidFill>
                <a:prstClr val="white"/>
              </a:solidFill>
            </a:endParaRPr>
          </a:p>
        </p:txBody>
      </p:sp>
    </p:spTree>
    <p:extLst>
      <p:ext uri="{BB962C8B-B14F-4D97-AF65-F5344CB8AC3E}">
        <p14:creationId xmlns:p14="http://schemas.microsoft.com/office/powerpoint/2010/main" val="28229657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marL="0" indent="0">
              <a:buNone/>
            </a:pPr>
            <a:r>
              <a:rPr lang="en-US" b="1" dirty="0" smtClean="0"/>
              <a:t>STEPS:</a:t>
            </a:r>
          </a:p>
          <a:p>
            <a:pPr marL="339725" indent="-339725">
              <a:buFont typeface="+mj-lt"/>
              <a:buAutoNum type="arabicPeriod"/>
            </a:pPr>
            <a:r>
              <a:rPr lang="en-US" dirty="0" smtClean="0">
                <a:solidFill>
                  <a:srgbClr val="000000"/>
                </a:solidFill>
                <a:latin typeface="Calibri" panose="020F0502020204030204" pitchFamily="34" charset="0"/>
              </a:rPr>
              <a:t>From </a:t>
            </a:r>
            <a:r>
              <a:rPr lang="en-US" dirty="0">
                <a:solidFill>
                  <a:srgbClr val="000000"/>
                </a:solidFill>
                <a:latin typeface="Calibri" panose="020F0502020204030204" pitchFamily="34" charset="0"/>
              </a:rPr>
              <a:t>the homepage, click the orders tab </a:t>
            </a:r>
            <a:endParaRPr lang="en-US" dirty="0" smtClean="0">
              <a:solidFill>
                <a:srgbClr val="000000"/>
              </a:solidFill>
              <a:latin typeface="Calibri" panose="020F0502020204030204" pitchFamily="34" charset="0"/>
            </a:endParaRPr>
          </a:p>
          <a:p>
            <a:pPr marL="339725" indent="-339725">
              <a:buFont typeface="+mj-lt"/>
              <a:buAutoNum type="arabicPeriod"/>
            </a:pPr>
            <a:r>
              <a:rPr lang="en-US" dirty="0" smtClean="0">
                <a:solidFill>
                  <a:srgbClr val="000000"/>
                </a:solidFill>
                <a:latin typeface="Calibri" panose="020F0502020204030204" pitchFamily="34" charset="0"/>
              </a:rPr>
              <a:t>Click </a:t>
            </a:r>
            <a:r>
              <a:rPr lang="en-US" dirty="0">
                <a:solidFill>
                  <a:srgbClr val="000000"/>
                </a:solidFill>
                <a:latin typeface="Calibri" panose="020F0502020204030204" pitchFamily="34" charset="0"/>
              </a:rPr>
              <a:t>the order on behalf of a volunteer </a:t>
            </a:r>
            <a:r>
              <a:rPr lang="en-US" dirty="0" smtClean="0">
                <a:solidFill>
                  <a:srgbClr val="000000"/>
                </a:solidFill>
                <a:latin typeface="Calibri" panose="020F0502020204030204" pitchFamily="34" charset="0"/>
              </a:rPr>
              <a:t>link</a:t>
            </a:r>
          </a:p>
          <a:p>
            <a:pPr marL="339725" indent="-339725">
              <a:buFont typeface="+mj-lt"/>
              <a:buAutoNum type="arabicPeriod"/>
            </a:pPr>
            <a:r>
              <a:rPr lang="en-US" dirty="0" smtClean="0">
                <a:solidFill>
                  <a:srgbClr val="000000"/>
                </a:solidFill>
                <a:latin typeface="Calibri" panose="020F0502020204030204" pitchFamily="34" charset="0"/>
              </a:rPr>
              <a:t>Click </a:t>
            </a:r>
            <a:r>
              <a:rPr lang="en-US" dirty="0">
                <a:solidFill>
                  <a:srgbClr val="000000"/>
                </a:solidFill>
                <a:latin typeface="Calibri" panose="020F0502020204030204" pitchFamily="34" charset="0"/>
              </a:rPr>
              <a:t>on the look up icon (magnifying glass) next to the Select Requestor field </a:t>
            </a:r>
            <a:endParaRPr lang="en-US" dirty="0" smtClean="0">
              <a:solidFill>
                <a:srgbClr val="000000"/>
              </a:solidFill>
              <a:latin typeface="Calibri" panose="020F0502020204030204" pitchFamily="34" charset="0"/>
            </a:endParaRPr>
          </a:p>
          <a:p>
            <a:pPr marL="339725" indent="-339725">
              <a:buFont typeface="+mj-lt"/>
              <a:buAutoNum type="arabicPeriod"/>
            </a:pPr>
            <a:r>
              <a:rPr lang="en-US" dirty="0" smtClean="0">
                <a:solidFill>
                  <a:srgbClr val="000000"/>
                </a:solidFill>
                <a:latin typeface="Calibri" panose="020F0502020204030204" pitchFamily="34" charset="0"/>
              </a:rPr>
              <a:t>Type </a:t>
            </a:r>
            <a:r>
              <a:rPr lang="en-US" dirty="0">
                <a:solidFill>
                  <a:srgbClr val="000000"/>
                </a:solidFill>
                <a:latin typeface="Calibri" panose="020F0502020204030204" pitchFamily="34" charset="0"/>
              </a:rPr>
              <a:t>in the user’s name and click go </a:t>
            </a:r>
            <a:endParaRPr lang="en-US" dirty="0" smtClean="0">
              <a:solidFill>
                <a:srgbClr val="000000"/>
              </a:solidFill>
              <a:latin typeface="Calibri" panose="020F0502020204030204" pitchFamily="34" charset="0"/>
            </a:endParaRPr>
          </a:p>
          <a:p>
            <a:pPr marL="339725" indent="-339725">
              <a:buFont typeface="+mj-lt"/>
              <a:buAutoNum type="arabicPeriod"/>
            </a:pPr>
            <a:r>
              <a:rPr lang="en-US" dirty="0" smtClean="0">
                <a:solidFill>
                  <a:srgbClr val="000000"/>
                </a:solidFill>
                <a:latin typeface="Calibri" panose="020F0502020204030204" pitchFamily="34" charset="0"/>
              </a:rPr>
              <a:t>Click </a:t>
            </a:r>
            <a:r>
              <a:rPr lang="en-US" dirty="0">
                <a:solidFill>
                  <a:srgbClr val="000000"/>
                </a:solidFill>
                <a:latin typeface="Calibri" panose="020F0502020204030204" pitchFamily="34" charset="0"/>
              </a:rPr>
              <a:t>the name of the volunteer for whom you are placing the </a:t>
            </a:r>
            <a:r>
              <a:rPr lang="en-US" dirty="0" smtClean="0">
                <a:solidFill>
                  <a:srgbClr val="000000"/>
                </a:solidFill>
                <a:latin typeface="Calibri" panose="020F0502020204030204" pitchFamily="34" charset="0"/>
              </a:rPr>
              <a:t>order</a:t>
            </a:r>
          </a:p>
          <a:p>
            <a:pPr marL="339725" indent="-339725">
              <a:buFont typeface="+mj-lt"/>
              <a:buAutoNum type="arabicPeriod"/>
            </a:pPr>
            <a:r>
              <a:rPr lang="en-US" dirty="0" smtClean="0">
                <a:solidFill>
                  <a:srgbClr val="000000"/>
                </a:solidFill>
                <a:latin typeface="Calibri" panose="020F0502020204030204" pitchFamily="34" charset="0"/>
              </a:rPr>
              <a:t>Once </a:t>
            </a:r>
            <a:r>
              <a:rPr lang="en-US" dirty="0">
                <a:solidFill>
                  <a:srgbClr val="000000"/>
                </a:solidFill>
                <a:latin typeface="Calibri" panose="020F0502020204030204" pitchFamily="34" charset="0"/>
              </a:rPr>
              <a:t>back in the order on behalf of view, click submit. </a:t>
            </a:r>
            <a:r>
              <a:rPr lang="en-US" i="1" dirty="0">
                <a:solidFill>
                  <a:srgbClr val="000000"/>
                </a:solidFill>
                <a:latin typeface="Calibri" panose="020F0502020204030204" pitchFamily="34" charset="0"/>
              </a:rPr>
              <a:t>If you receive an error message it is because the volunteer does not have a up to date contact record therefore they will need to update their address, email address, and contact </a:t>
            </a:r>
            <a:r>
              <a:rPr lang="en-US" i="1" dirty="0" smtClean="0">
                <a:solidFill>
                  <a:srgbClr val="000000"/>
                </a:solidFill>
                <a:latin typeface="Calibri" panose="020F0502020204030204" pitchFamily="34" charset="0"/>
              </a:rPr>
              <a:t>number</a:t>
            </a:r>
            <a:endParaRPr lang="en-US" dirty="0" smtClean="0">
              <a:solidFill>
                <a:srgbClr val="000000"/>
              </a:solidFill>
              <a:latin typeface="Calibri" panose="020F0502020204030204" pitchFamily="34" charset="0"/>
            </a:endParaRPr>
          </a:p>
          <a:p>
            <a:pPr marL="339725" indent="-339725">
              <a:buFont typeface="+mj-lt"/>
              <a:buAutoNum type="arabicPeriod"/>
            </a:pPr>
            <a:r>
              <a:rPr lang="en-US" dirty="0" smtClean="0">
                <a:solidFill>
                  <a:srgbClr val="000000"/>
                </a:solidFill>
                <a:latin typeface="Calibri" panose="020F0502020204030204" pitchFamily="34" charset="0"/>
              </a:rPr>
              <a:t>Once </a:t>
            </a:r>
            <a:r>
              <a:rPr lang="en-US" dirty="0">
                <a:solidFill>
                  <a:srgbClr val="000000"/>
                </a:solidFill>
                <a:latin typeface="Calibri" panose="020F0502020204030204" pitchFamily="34" charset="0"/>
              </a:rPr>
              <a:t>on the AARP print and fulfillment window, opens in a new browser select the items that you would like to order on behalf of the volunteer </a:t>
            </a:r>
            <a:endParaRPr lang="en-US" dirty="0" smtClean="0">
              <a:solidFill>
                <a:srgbClr val="000000"/>
              </a:solidFill>
              <a:latin typeface="Calibri" panose="020F0502020204030204" pitchFamily="34" charset="0"/>
            </a:endParaRPr>
          </a:p>
          <a:p>
            <a:pPr marL="339725" indent="-339725">
              <a:buFont typeface="+mj-lt"/>
              <a:buAutoNum type="arabicPeriod"/>
            </a:pPr>
            <a:r>
              <a:rPr lang="en-US" dirty="0" smtClean="0">
                <a:solidFill>
                  <a:srgbClr val="000000"/>
                </a:solidFill>
                <a:latin typeface="Calibri" panose="020F0502020204030204" pitchFamily="34" charset="0"/>
              </a:rPr>
              <a:t>Proceed </a:t>
            </a:r>
            <a:r>
              <a:rPr lang="en-US" dirty="0">
                <a:solidFill>
                  <a:srgbClr val="000000"/>
                </a:solidFill>
                <a:latin typeface="Calibri" panose="020F0502020204030204" pitchFamily="34" charset="0"/>
              </a:rPr>
              <a:t>to your cart to </a:t>
            </a:r>
            <a:r>
              <a:rPr lang="en-US" dirty="0" smtClean="0">
                <a:solidFill>
                  <a:srgbClr val="000000"/>
                </a:solidFill>
                <a:latin typeface="Calibri" panose="020F0502020204030204" pitchFamily="34" charset="0"/>
              </a:rPr>
              <a:t>checkout.</a:t>
            </a:r>
          </a:p>
          <a:p>
            <a:pPr marL="339725" indent="-339725">
              <a:buFont typeface="+mj-lt"/>
              <a:buAutoNum type="arabicPeriod"/>
            </a:pPr>
            <a:r>
              <a:rPr lang="en-US" dirty="0" smtClean="0">
                <a:solidFill>
                  <a:srgbClr val="000000"/>
                </a:solidFill>
                <a:latin typeface="Calibri" panose="020F0502020204030204" pitchFamily="34" charset="0"/>
              </a:rPr>
              <a:t>Make </a:t>
            </a:r>
            <a:r>
              <a:rPr lang="en-US" dirty="0">
                <a:solidFill>
                  <a:srgbClr val="000000"/>
                </a:solidFill>
                <a:latin typeface="Calibri" panose="020F0502020204030204" pitchFamily="34" charset="0"/>
              </a:rPr>
              <a:t>updates to your cart and click check out or you can choose to save your order for a later day or </a:t>
            </a:r>
            <a:r>
              <a:rPr lang="en-US" dirty="0" smtClean="0">
                <a:solidFill>
                  <a:srgbClr val="000000"/>
                </a:solidFill>
                <a:latin typeface="Calibri" panose="020F0502020204030204" pitchFamily="34" charset="0"/>
              </a:rPr>
              <a:t>time.</a:t>
            </a:r>
          </a:p>
          <a:p>
            <a:pPr marL="339725" indent="-339725">
              <a:buFont typeface="+mj-lt"/>
              <a:buAutoNum type="arabicPeriod"/>
            </a:pPr>
            <a:r>
              <a:rPr lang="en-US" dirty="0" smtClean="0">
                <a:solidFill>
                  <a:srgbClr val="000000"/>
                </a:solidFill>
                <a:latin typeface="Calibri" panose="020F0502020204030204" pitchFamily="34" charset="0"/>
              </a:rPr>
              <a:t>The </a:t>
            </a:r>
            <a:r>
              <a:rPr lang="en-US" dirty="0">
                <a:solidFill>
                  <a:srgbClr val="000000"/>
                </a:solidFill>
                <a:latin typeface="Calibri" panose="020F0502020204030204" pitchFamily="34" charset="0"/>
              </a:rPr>
              <a:t>address of the person who you are ordering on behalf of will be displayed in the address field. </a:t>
            </a:r>
            <a:r>
              <a:rPr lang="en-US" i="1" dirty="0">
                <a:solidFill>
                  <a:srgbClr val="000000"/>
                </a:solidFill>
                <a:latin typeface="Calibri" panose="020F0502020204030204" pitchFamily="34" charset="0"/>
              </a:rPr>
              <a:t>You still have the option to manually enter an </a:t>
            </a:r>
            <a:r>
              <a:rPr lang="en-US" i="1" dirty="0" smtClean="0">
                <a:solidFill>
                  <a:srgbClr val="000000"/>
                </a:solidFill>
                <a:latin typeface="Calibri" panose="020F0502020204030204" pitchFamily="34" charset="0"/>
              </a:rPr>
              <a:t>address</a:t>
            </a:r>
            <a:endParaRPr lang="en-US" dirty="0" smtClean="0">
              <a:solidFill>
                <a:srgbClr val="000000"/>
              </a:solidFill>
              <a:latin typeface="Calibri" panose="020F0502020204030204" pitchFamily="34" charset="0"/>
            </a:endParaRPr>
          </a:p>
          <a:p>
            <a:pPr marL="339725" indent="-339725">
              <a:buFont typeface="+mj-lt"/>
              <a:buAutoNum type="arabicPeriod"/>
            </a:pPr>
            <a:r>
              <a:rPr lang="en-US" dirty="0" smtClean="0">
                <a:solidFill>
                  <a:srgbClr val="000000"/>
                </a:solidFill>
                <a:latin typeface="Calibri" panose="020F0502020204030204" pitchFamily="34" charset="0"/>
              </a:rPr>
              <a:t>Click  </a:t>
            </a:r>
            <a:r>
              <a:rPr lang="en-US" dirty="0">
                <a:solidFill>
                  <a:srgbClr val="000000"/>
                </a:solidFill>
                <a:latin typeface="Calibri" panose="020F0502020204030204" pitchFamily="34" charset="0"/>
              </a:rPr>
              <a:t>next. </a:t>
            </a:r>
            <a:endParaRPr lang="en-US" dirty="0" smtClean="0">
              <a:solidFill>
                <a:srgbClr val="000000"/>
              </a:solidFill>
              <a:latin typeface="Calibri" panose="020F0502020204030204" pitchFamily="34" charset="0"/>
            </a:endParaRPr>
          </a:p>
          <a:p>
            <a:pPr marL="339725" indent="-339725">
              <a:buFont typeface="+mj-lt"/>
              <a:buAutoNum type="arabicPeriod"/>
            </a:pPr>
            <a:r>
              <a:rPr lang="en-US" dirty="0" smtClean="0">
                <a:solidFill>
                  <a:srgbClr val="000000"/>
                </a:solidFill>
                <a:latin typeface="Calibri" panose="020F0502020204030204" pitchFamily="34" charset="0"/>
              </a:rPr>
              <a:t>Enter </a:t>
            </a:r>
            <a:r>
              <a:rPr lang="en-US" dirty="0">
                <a:solidFill>
                  <a:srgbClr val="000000"/>
                </a:solidFill>
                <a:latin typeface="Calibri" panose="020F0502020204030204" pitchFamily="34" charset="0"/>
              </a:rPr>
              <a:t>the three required fields if not already populated: Name, Phone Number, and Email Address. </a:t>
            </a:r>
            <a:endParaRPr lang="en-US" dirty="0" smtClean="0">
              <a:solidFill>
                <a:srgbClr val="000000"/>
              </a:solidFill>
              <a:latin typeface="Calibri" panose="020F0502020204030204" pitchFamily="34" charset="0"/>
            </a:endParaRPr>
          </a:p>
          <a:p>
            <a:pPr marL="339725" indent="-339725">
              <a:buFont typeface="+mj-lt"/>
              <a:buAutoNum type="arabicPeriod"/>
            </a:pPr>
            <a:r>
              <a:rPr lang="en-US" dirty="0" smtClean="0">
                <a:solidFill>
                  <a:srgbClr val="000000"/>
                </a:solidFill>
                <a:latin typeface="Calibri" panose="020F0502020204030204" pitchFamily="34" charset="0"/>
              </a:rPr>
              <a:t>Click </a:t>
            </a:r>
            <a:r>
              <a:rPr lang="en-US" dirty="0">
                <a:solidFill>
                  <a:srgbClr val="000000"/>
                </a:solidFill>
                <a:latin typeface="Calibri" panose="020F0502020204030204" pitchFamily="34" charset="0"/>
              </a:rPr>
              <a:t>submit order </a:t>
            </a:r>
            <a:endParaRPr lang="en-US" dirty="0" smtClean="0">
              <a:solidFill>
                <a:srgbClr val="000000"/>
              </a:solidFill>
              <a:latin typeface="Calibri" panose="020F0502020204030204" pitchFamily="34" charset="0"/>
            </a:endParaRPr>
          </a:p>
          <a:p>
            <a:pPr marL="339725" indent="-339725">
              <a:buFont typeface="+mj-lt"/>
              <a:buAutoNum type="arabicPeriod"/>
            </a:pPr>
            <a:r>
              <a:rPr lang="en-US" dirty="0" smtClean="0">
                <a:solidFill>
                  <a:srgbClr val="000000"/>
                </a:solidFill>
                <a:latin typeface="Calibri" panose="020F0502020204030204" pitchFamily="34" charset="0"/>
              </a:rPr>
              <a:t>Print </a:t>
            </a:r>
            <a:r>
              <a:rPr lang="en-US" dirty="0">
                <a:solidFill>
                  <a:srgbClr val="000000"/>
                </a:solidFill>
                <a:latin typeface="Calibri" panose="020F0502020204030204" pitchFamily="34" charset="0"/>
              </a:rPr>
              <a:t>the order confirmation </a:t>
            </a:r>
            <a:r>
              <a:rPr lang="en-US" dirty="0" smtClean="0">
                <a:solidFill>
                  <a:srgbClr val="000000"/>
                </a:solidFill>
                <a:latin typeface="Calibri" panose="020F0502020204030204" pitchFamily="34" charset="0"/>
              </a:rPr>
              <a:t>page</a:t>
            </a:r>
          </a:p>
          <a:p>
            <a:pPr marL="339725" indent="-339725">
              <a:buFont typeface="+mj-lt"/>
              <a:buAutoNum type="arabicPeriod"/>
            </a:pPr>
            <a:r>
              <a:rPr lang="en-US" dirty="0" smtClean="0">
                <a:solidFill>
                  <a:srgbClr val="000000"/>
                </a:solidFill>
                <a:latin typeface="Calibri" panose="020F0502020204030204" pitchFamily="34" charset="0"/>
              </a:rPr>
              <a:t>You </a:t>
            </a:r>
            <a:r>
              <a:rPr lang="en-US" dirty="0">
                <a:solidFill>
                  <a:srgbClr val="000000"/>
                </a:solidFill>
                <a:latin typeface="Calibri" panose="020F0502020204030204" pitchFamily="34" charset="0"/>
              </a:rPr>
              <a:t>will receive the sales reference number and an email confirmation will be sent to the person for whom you are placing the order </a:t>
            </a:r>
            <a:br>
              <a:rPr lang="en-US" dirty="0">
                <a:solidFill>
                  <a:srgbClr val="000000"/>
                </a:solidFill>
                <a:latin typeface="Calibri" panose="020F0502020204030204" pitchFamily="34" charset="0"/>
              </a:rPr>
            </a:br>
            <a:endParaRPr lang="en-US" dirty="0"/>
          </a:p>
          <a:p>
            <a:pPr marL="0" indent="0">
              <a:buNone/>
            </a:pP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r>
              <a:rPr lang="en-US" smtClean="0">
                <a:solidFill>
                  <a:prstClr val="white"/>
                </a:solidFill>
              </a:rPr>
              <a:t>Page </a:t>
            </a:r>
            <a:fld id="{56856005-70BF-4897-BEE7-F06D51F21211}" type="slidenum">
              <a:rPr lang="en-US" smtClean="0">
                <a:solidFill>
                  <a:prstClr val="white"/>
                </a:solidFill>
              </a:rPr>
              <a:pPr/>
              <a:t>11</a:t>
            </a:fld>
            <a:endParaRPr lang="en-US" dirty="0">
              <a:solidFill>
                <a:prstClr val="white"/>
              </a:solidFill>
            </a:endParaRPr>
          </a:p>
        </p:txBody>
      </p:sp>
      <p:sp>
        <p:nvSpPr>
          <p:cNvPr id="6" name="Title 1"/>
          <p:cNvSpPr>
            <a:spLocks noGrp="1"/>
          </p:cNvSpPr>
          <p:nvPr>
            <p:ph type="title"/>
          </p:nvPr>
        </p:nvSpPr>
        <p:spPr>
          <a:xfrm>
            <a:off x="192024" y="274320"/>
            <a:ext cx="6437376" cy="487362"/>
          </a:xfrm>
        </p:spPr>
        <p:txBody>
          <a:bodyPr/>
          <a:lstStyle/>
          <a:p>
            <a:r>
              <a:rPr lang="en-US" b="1" dirty="0"/>
              <a:t>DEMO: Ordering on behalf of a volunteer</a:t>
            </a:r>
          </a:p>
        </p:txBody>
      </p:sp>
    </p:spTree>
    <p:extLst>
      <p:ext uri="{BB962C8B-B14F-4D97-AF65-F5344CB8AC3E}">
        <p14:creationId xmlns:p14="http://schemas.microsoft.com/office/powerpoint/2010/main" val="419379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003769"/>
            <a:ext cx="7772400" cy="1362075"/>
          </a:xfrm>
        </p:spPr>
        <p:txBody>
          <a:bodyPr/>
          <a:lstStyle/>
          <a:p>
            <a:r>
              <a:rPr lang="en-US" dirty="0" err="1" smtClean="0"/>
              <a:t>DEMo</a:t>
            </a:r>
            <a:r>
              <a:rPr lang="en-US" dirty="0" smtClean="0"/>
              <a:t>: order Status</a:t>
            </a:r>
            <a:endParaRPr lang="en-US" dirty="0"/>
          </a:p>
        </p:txBody>
      </p:sp>
      <p:sp>
        <p:nvSpPr>
          <p:cNvPr id="4" name="Slide Number Placeholder 3"/>
          <p:cNvSpPr>
            <a:spLocks noGrp="1"/>
          </p:cNvSpPr>
          <p:nvPr>
            <p:ph type="sldNum" sz="quarter" idx="12"/>
          </p:nvPr>
        </p:nvSpPr>
        <p:spPr>
          <a:xfrm>
            <a:off x="6572169"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12</a:t>
            </a:fld>
            <a:endParaRPr lang="en-US" dirty="0">
              <a:solidFill>
                <a:prstClr val="white"/>
              </a:solidFill>
            </a:endParaRPr>
          </a:p>
        </p:txBody>
      </p:sp>
      <p:sp>
        <p:nvSpPr>
          <p:cNvPr id="5" name="Rectangle 4"/>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18322617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DEMO: </a:t>
            </a:r>
            <a:r>
              <a:rPr lang="en-US" b="1" dirty="0"/>
              <a:t>O</a:t>
            </a:r>
            <a:r>
              <a:rPr lang="en-US" b="1" dirty="0" smtClean="0"/>
              <a:t>rder </a:t>
            </a:r>
            <a:r>
              <a:rPr lang="en-US" b="1" dirty="0"/>
              <a:t>Status</a:t>
            </a:r>
          </a:p>
        </p:txBody>
      </p:sp>
      <p:sp>
        <p:nvSpPr>
          <p:cNvPr id="3" name="Content Placeholder 2"/>
          <p:cNvSpPr>
            <a:spLocks noGrp="1"/>
          </p:cNvSpPr>
          <p:nvPr>
            <p:ph idx="1"/>
          </p:nvPr>
        </p:nvSpPr>
        <p:spPr/>
        <p:txBody>
          <a:bodyPr>
            <a:normAutofit/>
          </a:bodyPr>
          <a:lstStyle/>
          <a:p>
            <a:pPr marL="0" indent="0">
              <a:buNone/>
            </a:pPr>
            <a:r>
              <a:rPr lang="en-US" b="1" dirty="0" smtClean="0"/>
              <a:t>APPLICABLE ROLES: </a:t>
            </a:r>
            <a:r>
              <a:rPr lang="en-US" dirty="0" smtClean="0"/>
              <a:t>RC, </a:t>
            </a:r>
            <a:r>
              <a:rPr lang="en-US" dirty="0"/>
              <a:t>SMT member, DC, AC, LC</a:t>
            </a:r>
          </a:p>
          <a:p>
            <a:pPr marL="0" indent="0">
              <a:buNone/>
            </a:pPr>
            <a:r>
              <a:rPr lang="en-US" b="1" dirty="0" smtClean="0"/>
              <a:t>SCENARIO:</a:t>
            </a:r>
            <a:endParaRPr lang="en-US" b="1" dirty="0"/>
          </a:p>
          <a:p>
            <a:pPr marL="0" indent="0">
              <a:buNone/>
            </a:pPr>
            <a:r>
              <a:rPr lang="en-US" dirty="0" smtClean="0"/>
              <a:t>All users with Volunteer Leader Edit and Read Only profile can check pending and complete order statuses for themselves. Those who placed order on behalf can also check status for the order recipient. In this demo, we will go through the steps to check pending order status. </a:t>
            </a:r>
          </a:p>
          <a:p>
            <a:pPr marL="0" indent="0">
              <a:buNone/>
            </a:pPr>
            <a:endParaRPr lang="en-US" dirty="0"/>
          </a:p>
        </p:txBody>
      </p:sp>
      <p:sp>
        <p:nvSpPr>
          <p:cNvPr id="4" name="Slide Number Placeholder 3"/>
          <p:cNvSpPr>
            <a:spLocks noGrp="1"/>
          </p:cNvSpPr>
          <p:nvPr>
            <p:ph type="sldNum" sz="quarter" idx="12"/>
          </p:nvPr>
        </p:nvSpPr>
        <p:spPr/>
        <p:txBody>
          <a:bodyPr/>
          <a:lstStyle/>
          <a:p>
            <a:r>
              <a:rPr lang="en-US" smtClean="0">
                <a:solidFill>
                  <a:prstClr val="white"/>
                </a:solidFill>
              </a:rPr>
              <a:t>Page </a:t>
            </a:r>
            <a:fld id="{56856005-70BF-4897-BEE7-F06D51F21211}" type="slidenum">
              <a:rPr lang="en-US" smtClean="0">
                <a:solidFill>
                  <a:prstClr val="white"/>
                </a:solidFill>
              </a:rPr>
              <a:pPr/>
              <a:t>13</a:t>
            </a:fld>
            <a:endParaRPr lang="en-US" dirty="0">
              <a:solidFill>
                <a:prstClr val="white"/>
              </a:solidFill>
            </a:endParaRPr>
          </a:p>
        </p:txBody>
      </p:sp>
    </p:spTree>
    <p:extLst>
      <p:ext uri="{BB962C8B-B14F-4D97-AF65-F5344CB8AC3E}">
        <p14:creationId xmlns:p14="http://schemas.microsoft.com/office/powerpoint/2010/main" val="1991706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sz="2800" b="1" dirty="0" smtClean="0"/>
              <a:t>STEPS:</a:t>
            </a:r>
          </a:p>
          <a:p>
            <a:pPr marL="514350" indent="-514350">
              <a:buFont typeface="+mj-lt"/>
              <a:buAutoNum type="arabicPeriod"/>
            </a:pPr>
            <a:r>
              <a:rPr lang="en-US" sz="2800" dirty="0" smtClean="0">
                <a:solidFill>
                  <a:srgbClr val="000000"/>
                </a:solidFill>
                <a:latin typeface="Calibri" panose="020F0502020204030204" pitchFamily="34" charset="0"/>
              </a:rPr>
              <a:t>From </a:t>
            </a:r>
            <a:r>
              <a:rPr lang="en-US" sz="2800" dirty="0">
                <a:solidFill>
                  <a:srgbClr val="000000"/>
                </a:solidFill>
                <a:latin typeface="Calibri" panose="020F0502020204030204" pitchFamily="34" charset="0"/>
              </a:rPr>
              <a:t>the homepage, click the orders tab </a:t>
            </a:r>
            <a:endParaRPr lang="en-US" sz="2800" dirty="0" smtClean="0">
              <a:solidFill>
                <a:srgbClr val="000000"/>
              </a:solidFill>
              <a:latin typeface="Calibri" panose="020F0502020204030204" pitchFamily="34" charset="0"/>
            </a:endParaRPr>
          </a:p>
          <a:p>
            <a:pPr marL="514350" indent="-514350">
              <a:buFont typeface="+mj-lt"/>
              <a:buAutoNum type="arabicPeriod"/>
            </a:pPr>
            <a:r>
              <a:rPr lang="en-US" sz="2800" dirty="0" smtClean="0">
                <a:solidFill>
                  <a:srgbClr val="000000"/>
                </a:solidFill>
                <a:latin typeface="Calibri" panose="020F0502020204030204" pitchFamily="34" charset="0"/>
              </a:rPr>
              <a:t>Click </a:t>
            </a:r>
            <a:r>
              <a:rPr lang="en-US" sz="2800" dirty="0">
                <a:solidFill>
                  <a:srgbClr val="000000"/>
                </a:solidFill>
                <a:latin typeface="Calibri" panose="020F0502020204030204" pitchFamily="34" charset="0"/>
              </a:rPr>
              <a:t>the order status </a:t>
            </a:r>
            <a:r>
              <a:rPr lang="en-US" sz="2800" dirty="0" smtClean="0">
                <a:solidFill>
                  <a:srgbClr val="000000"/>
                </a:solidFill>
                <a:latin typeface="Calibri" panose="020F0502020204030204" pitchFamily="34" charset="0"/>
              </a:rPr>
              <a:t>link</a:t>
            </a:r>
            <a:endParaRPr lang="en-US" sz="2800" dirty="0">
              <a:solidFill>
                <a:srgbClr val="000000"/>
              </a:solidFill>
              <a:latin typeface="Calibri" panose="020F0502020204030204" pitchFamily="34" charset="0"/>
            </a:endParaRPr>
          </a:p>
          <a:p>
            <a:pPr marL="514350" indent="-514350">
              <a:buFont typeface="+mj-lt"/>
              <a:buAutoNum type="arabicPeriod"/>
            </a:pPr>
            <a:r>
              <a:rPr lang="en-US" sz="2800" dirty="0" smtClean="0">
                <a:solidFill>
                  <a:srgbClr val="000000"/>
                </a:solidFill>
                <a:latin typeface="Calibri" panose="020F0502020204030204" pitchFamily="34" charset="0"/>
              </a:rPr>
              <a:t>Search for </a:t>
            </a:r>
            <a:r>
              <a:rPr lang="en-US" sz="2800" dirty="0">
                <a:solidFill>
                  <a:srgbClr val="000000"/>
                </a:solidFill>
                <a:latin typeface="Calibri" panose="020F0502020204030204" pitchFamily="34" charset="0"/>
              </a:rPr>
              <a:t>your order using the sales reference number, the order status, or the requestor's volunteer ID. </a:t>
            </a:r>
            <a:r>
              <a:rPr lang="en-US" sz="2800" i="1" dirty="0">
                <a:solidFill>
                  <a:srgbClr val="000000"/>
                </a:solidFill>
                <a:latin typeface="Calibri" panose="020F0502020204030204" pitchFamily="34" charset="0"/>
              </a:rPr>
              <a:t>You have the option of selecting your date range-not to exceed 90 days. All of your most recent orders will populate below before a search is </a:t>
            </a:r>
            <a:r>
              <a:rPr lang="en-US" sz="2800" i="1" dirty="0" smtClean="0">
                <a:solidFill>
                  <a:srgbClr val="000000"/>
                </a:solidFill>
                <a:latin typeface="Calibri" panose="020F0502020204030204" pitchFamily="34" charset="0"/>
              </a:rPr>
              <a:t>done.</a:t>
            </a:r>
            <a:endParaRPr lang="en-US" sz="2800" dirty="0" smtClean="0">
              <a:solidFill>
                <a:srgbClr val="000000"/>
              </a:solidFill>
              <a:latin typeface="Calibri" panose="020F0502020204030204" pitchFamily="34" charset="0"/>
            </a:endParaRPr>
          </a:p>
          <a:p>
            <a:pPr marL="514350" indent="-514350">
              <a:buFont typeface="+mj-lt"/>
              <a:buAutoNum type="arabicPeriod"/>
            </a:pPr>
            <a:r>
              <a:rPr lang="en-US" sz="2800" dirty="0" smtClean="0">
                <a:solidFill>
                  <a:srgbClr val="000000"/>
                </a:solidFill>
                <a:latin typeface="Calibri" panose="020F0502020204030204" pitchFamily="34" charset="0"/>
              </a:rPr>
              <a:t>Select </a:t>
            </a:r>
            <a:r>
              <a:rPr lang="en-US" sz="2800" dirty="0">
                <a:solidFill>
                  <a:srgbClr val="000000"/>
                </a:solidFill>
                <a:latin typeface="Calibri" panose="020F0502020204030204" pitchFamily="34" charset="0"/>
              </a:rPr>
              <a:t>the scope </a:t>
            </a:r>
            <a:r>
              <a:rPr lang="en-US" sz="2800" dirty="0" smtClean="0">
                <a:solidFill>
                  <a:srgbClr val="000000"/>
                </a:solidFill>
                <a:latin typeface="Calibri" panose="020F0502020204030204" pitchFamily="34" charset="0"/>
              </a:rPr>
              <a:t>field</a:t>
            </a:r>
          </a:p>
          <a:p>
            <a:pPr marL="514350" indent="-514350">
              <a:buFont typeface="+mj-lt"/>
              <a:buAutoNum type="arabicPeriod"/>
            </a:pPr>
            <a:r>
              <a:rPr lang="en-US" sz="2800" dirty="0" smtClean="0">
                <a:solidFill>
                  <a:srgbClr val="000000"/>
                </a:solidFill>
                <a:latin typeface="Calibri" panose="020F0502020204030204" pitchFamily="34" charset="0"/>
              </a:rPr>
              <a:t>Click </a:t>
            </a:r>
            <a:r>
              <a:rPr lang="en-US" sz="2800" dirty="0">
                <a:solidFill>
                  <a:srgbClr val="000000"/>
                </a:solidFill>
                <a:latin typeface="Calibri" panose="020F0502020204030204" pitchFamily="34" charset="0"/>
              </a:rPr>
              <a:t>search</a:t>
            </a:r>
          </a:p>
          <a:p>
            <a:pPr marL="0" indent="0">
              <a:buNone/>
            </a:pPr>
            <a:endParaRPr lang="en-US" sz="2000" b="1" dirty="0" smtClean="0"/>
          </a:p>
          <a:p>
            <a:pPr marL="0" indent="0">
              <a:buNone/>
            </a:pPr>
            <a:endParaRPr lang="en-US" sz="2800" dirty="0"/>
          </a:p>
          <a:p>
            <a:pPr marL="0" indent="0">
              <a:buNone/>
            </a:pPr>
            <a:endParaRPr lang="en-US" sz="2800" dirty="0" smtClean="0"/>
          </a:p>
          <a:p>
            <a:pPr marL="0" indent="0">
              <a:buNone/>
            </a:pPr>
            <a:endParaRPr lang="en-US" sz="2800" dirty="0"/>
          </a:p>
        </p:txBody>
      </p:sp>
      <p:sp>
        <p:nvSpPr>
          <p:cNvPr id="4" name="Slide Number Placeholder 3"/>
          <p:cNvSpPr>
            <a:spLocks noGrp="1"/>
          </p:cNvSpPr>
          <p:nvPr>
            <p:ph type="sldNum" sz="quarter" idx="12"/>
          </p:nvPr>
        </p:nvSpPr>
        <p:spPr/>
        <p:txBody>
          <a:bodyPr/>
          <a:lstStyle/>
          <a:p>
            <a:r>
              <a:rPr lang="en-US" smtClean="0">
                <a:solidFill>
                  <a:prstClr val="white"/>
                </a:solidFill>
              </a:rPr>
              <a:t>Page </a:t>
            </a:r>
            <a:fld id="{56856005-70BF-4897-BEE7-F06D51F21211}" type="slidenum">
              <a:rPr lang="en-US" smtClean="0">
                <a:solidFill>
                  <a:prstClr val="white"/>
                </a:solidFill>
              </a:rPr>
              <a:pPr/>
              <a:t>14</a:t>
            </a:fld>
            <a:endParaRPr lang="en-US" dirty="0">
              <a:solidFill>
                <a:prstClr val="white"/>
              </a:solidFill>
            </a:endParaRPr>
          </a:p>
        </p:txBody>
      </p:sp>
      <p:sp>
        <p:nvSpPr>
          <p:cNvPr id="6" name="Title 1"/>
          <p:cNvSpPr>
            <a:spLocks noGrp="1"/>
          </p:cNvSpPr>
          <p:nvPr>
            <p:ph type="title"/>
          </p:nvPr>
        </p:nvSpPr>
        <p:spPr/>
        <p:txBody>
          <a:bodyPr/>
          <a:lstStyle/>
          <a:p>
            <a:r>
              <a:rPr lang="en-US" b="1" dirty="0"/>
              <a:t>DEMO: Order Status</a:t>
            </a:r>
          </a:p>
        </p:txBody>
      </p:sp>
    </p:spTree>
    <p:extLst>
      <p:ext uri="{BB962C8B-B14F-4D97-AF65-F5344CB8AC3E}">
        <p14:creationId xmlns:p14="http://schemas.microsoft.com/office/powerpoint/2010/main" val="1698147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003769"/>
            <a:ext cx="7772400" cy="1362075"/>
          </a:xfrm>
        </p:spPr>
        <p:txBody>
          <a:bodyPr/>
          <a:lstStyle/>
          <a:p>
            <a:r>
              <a:rPr lang="en-US" dirty="0"/>
              <a:t>DEMO: </a:t>
            </a:r>
            <a:r>
              <a:rPr lang="en-US" dirty="0" smtClean="0"/>
              <a:t>Copy and save order for future use</a:t>
            </a:r>
            <a:endParaRPr lang="en-US" dirty="0"/>
          </a:p>
        </p:txBody>
      </p:sp>
      <p:sp>
        <p:nvSpPr>
          <p:cNvPr id="4" name="Slide Number Placeholder 3"/>
          <p:cNvSpPr>
            <a:spLocks noGrp="1"/>
          </p:cNvSpPr>
          <p:nvPr>
            <p:ph type="sldNum" sz="quarter" idx="12"/>
          </p:nvPr>
        </p:nvSpPr>
        <p:spPr>
          <a:xfrm>
            <a:off x="6572169"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15</a:t>
            </a:fld>
            <a:endParaRPr lang="en-US" dirty="0">
              <a:solidFill>
                <a:prstClr val="white"/>
              </a:solidFill>
            </a:endParaRPr>
          </a:p>
        </p:txBody>
      </p:sp>
      <p:sp>
        <p:nvSpPr>
          <p:cNvPr id="5" name="Rectangle 4"/>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12511202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DEMO: </a:t>
            </a:r>
            <a:r>
              <a:rPr lang="en-US" b="1" dirty="0" smtClean="0"/>
              <a:t>Tips and Tricks</a:t>
            </a:r>
            <a:endParaRPr lang="en-US" b="1" dirty="0"/>
          </a:p>
        </p:txBody>
      </p:sp>
      <p:sp>
        <p:nvSpPr>
          <p:cNvPr id="3" name="Content Placeholder 2"/>
          <p:cNvSpPr>
            <a:spLocks noGrp="1"/>
          </p:cNvSpPr>
          <p:nvPr>
            <p:ph idx="1"/>
          </p:nvPr>
        </p:nvSpPr>
        <p:spPr/>
        <p:txBody>
          <a:bodyPr/>
          <a:lstStyle/>
          <a:p>
            <a:pPr marL="0" indent="0">
              <a:buNone/>
            </a:pPr>
            <a:r>
              <a:rPr lang="en-US" b="1" dirty="0" smtClean="0"/>
              <a:t>APPLICABLE ROLES: </a:t>
            </a:r>
            <a:r>
              <a:rPr lang="en-US" dirty="0"/>
              <a:t>RC, SMT member, DC, AC, LC</a:t>
            </a:r>
          </a:p>
          <a:p>
            <a:pPr marL="0" indent="0">
              <a:buNone/>
            </a:pPr>
            <a:endParaRPr lang="en-US" dirty="0"/>
          </a:p>
          <a:p>
            <a:pPr marL="0" indent="0">
              <a:buNone/>
            </a:pPr>
            <a:r>
              <a:rPr lang="en-US" b="1" dirty="0" smtClean="0"/>
              <a:t>SCENARIO:</a:t>
            </a:r>
          </a:p>
          <a:p>
            <a:pPr marL="0" indent="0">
              <a:buNone/>
            </a:pPr>
            <a:r>
              <a:rPr lang="en-US" dirty="0" smtClean="0"/>
              <a:t>System offers additional helpful features. In this demo, we will go through the steps </a:t>
            </a:r>
            <a:r>
              <a:rPr lang="en-US" dirty="0"/>
              <a:t>to Copy and Save order </a:t>
            </a:r>
            <a:r>
              <a:rPr lang="en-US"/>
              <a:t>for </a:t>
            </a:r>
            <a:r>
              <a:rPr lang="en-US" smtClean="0"/>
              <a:t>the future </a:t>
            </a:r>
            <a:r>
              <a:rPr lang="en-US" dirty="0" smtClean="0"/>
              <a:t>use.</a:t>
            </a: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r>
              <a:rPr lang="en-US" smtClean="0">
                <a:solidFill>
                  <a:prstClr val="white"/>
                </a:solidFill>
              </a:rPr>
              <a:t>Page </a:t>
            </a:r>
            <a:fld id="{56856005-70BF-4897-BEE7-F06D51F21211}" type="slidenum">
              <a:rPr lang="en-US" smtClean="0">
                <a:solidFill>
                  <a:prstClr val="white"/>
                </a:solidFill>
              </a:rPr>
              <a:pPr/>
              <a:t>16</a:t>
            </a:fld>
            <a:endParaRPr lang="en-US" dirty="0">
              <a:solidFill>
                <a:prstClr val="white"/>
              </a:solidFill>
            </a:endParaRPr>
          </a:p>
        </p:txBody>
      </p:sp>
    </p:spTree>
    <p:extLst>
      <p:ext uri="{BB962C8B-B14F-4D97-AF65-F5344CB8AC3E}">
        <p14:creationId xmlns:p14="http://schemas.microsoft.com/office/powerpoint/2010/main" val="1991706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US" sz="1600" b="1" dirty="0" smtClean="0"/>
              <a:t>STEPS:</a:t>
            </a:r>
          </a:p>
          <a:p>
            <a:pPr marL="0" indent="0">
              <a:buNone/>
            </a:pPr>
            <a:r>
              <a:rPr lang="en-US" sz="1600" dirty="0">
                <a:solidFill>
                  <a:srgbClr val="000000"/>
                </a:solidFill>
                <a:latin typeface="Calibri" panose="020F0502020204030204" pitchFamily="34" charset="0"/>
              </a:rPr>
              <a:t>Copy Order:</a:t>
            </a:r>
            <a:r>
              <a:rPr lang="en-US" sz="1600">
                <a:solidFill>
                  <a:srgbClr val="000000"/>
                </a:solidFill>
                <a:latin typeface="Calibri" panose="020F0502020204030204" pitchFamily="34" charset="0"/>
              </a:rPr>
              <a:t/>
            </a:r>
            <a:br>
              <a:rPr lang="en-US" sz="1600">
                <a:solidFill>
                  <a:srgbClr val="000000"/>
                </a:solidFill>
                <a:latin typeface="Calibri" panose="020F0502020204030204" pitchFamily="34" charset="0"/>
              </a:rPr>
            </a:br>
            <a:r>
              <a:rPr lang="en-US" sz="1600" smtClean="0">
                <a:solidFill>
                  <a:srgbClr val="000000"/>
                </a:solidFill>
                <a:latin typeface="Calibri" panose="020F0502020204030204" pitchFamily="34" charset="0"/>
              </a:rPr>
              <a:t>1. Click </a:t>
            </a:r>
            <a:r>
              <a:rPr lang="en-US" sz="1600" dirty="0">
                <a:solidFill>
                  <a:srgbClr val="000000"/>
                </a:solidFill>
                <a:latin typeface="Calibri" panose="020F0502020204030204" pitchFamily="34" charset="0"/>
              </a:rPr>
              <a:t>the copy this order button on the Order confirmation page upon checking out.</a:t>
            </a:r>
            <a:br>
              <a:rPr lang="en-US" sz="1600" dirty="0">
                <a:solidFill>
                  <a:srgbClr val="000000"/>
                </a:solidFill>
                <a:latin typeface="Calibri" panose="020F0502020204030204" pitchFamily="34" charset="0"/>
              </a:rPr>
            </a:br>
            <a:r>
              <a:rPr lang="en-US" sz="1600" dirty="0" smtClean="0">
                <a:solidFill>
                  <a:srgbClr val="000000"/>
                </a:solidFill>
                <a:latin typeface="Calibri" panose="020F0502020204030204" pitchFamily="34" charset="0"/>
              </a:rPr>
              <a:t>To </a:t>
            </a:r>
            <a:r>
              <a:rPr lang="en-US" sz="1600" dirty="0">
                <a:solidFill>
                  <a:srgbClr val="000000"/>
                </a:solidFill>
                <a:latin typeface="Calibri" panose="020F0502020204030204" pitchFamily="34" charset="0"/>
              </a:rPr>
              <a:t>copy a previous order, go to the AARP Print &amp; Fulfillment Tool catalog page</a:t>
            </a:r>
            <a:br>
              <a:rPr lang="en-US" sz="1600" dirty="0">
                <a:solidFill>
                  <a:srgbClr val="000000"/>
                </a:solidFill>
                <a:latin typeface="Calibri" panose="020F0502020204030204" pitchFamily="34" charset="0"/>
              </a:rPr>
            </a:br>
            <a:r>
              <a:rPr lang="en-US" sz="1600" dirty="0">
                <a:solidFill>
                  <a:srgbClr val="000000"/>
                </a:solidFill>
                <a:latin typeface="Calibri" panose="020F0502020204030204" pitchFamily="34" charset="0"/>
              </a:rPr>
              <a:t>2. Hover your cursor over the orders tab, and from the dropdown window that appears, click "copy recent orders"</a:t>
            </a:r>
            <a:br>
              <a:rPr lang="en-US" sz="1600" dirty="0">
                <a:solidFill>
                  <a:srgbClr val="000000"/>
                </a:solidFill>
                <a:latin typeface="Calibri" panose="020F0502020204030204" pitchFamily="34" charset="0"/>
              </a:rPr>
            </a:br>
            <a:r>
              <a:rPr lang="en-US" sz="1600" dirty="0">
                <a:solidFill>
                  <a:srgbClr val="000000"/>
                </a:solidFill>
                <a:latin typeface="Calibri" panose="020F0502020204030204" pitchFamily="34" charset="0"/>
              </a:rPr>
              <a:t>3. Click the reference number of the order that you would like to copy.</a:t>
            </a:r>
            <a:br>
              <a:rPr lang="en-US" sz="1600" dirty="0">
                <a:solidFill>
                  <a:srgbClr val="000000"/>
                </a:solidFill>
                <a:latin typeface="Calibri" panose="020F0502020204030204" pitchFamily="34" charset="0"/>
              </a:rPr>
            </a:br>
            <a:r>
              <a:rPr lang="en-US" sz="1600" dirty="0">
                <a:solidFill>
                  <a:srgbClr val="000000"/>
                </a:solidFill>
                <a:latin typeface="Calibri" panose="020F0502020204030204" pitchFamily="34" charset="0"/>
              </a:rPr>
              <a:t>4. In the order line details, verify that this is the order you would like to copy. </a:t>
            </a:r>
            <a:br>
              <a:rPr lang="en-US" sz="1600" dirty="0">
                <a:solidFill>
                  <a:srgbClr val="000000"/>
                </a:solidFill>
                <a:latin typeface="Calibri" panose="020F0502020204030204" pitchFamily="34" charset="0"/>
              </a:rPr>
            </a:br>
            <a:r>
              <a:rPr lang="en-US" sz="1600" dirty="0">
                <a:solidFill>
                  <a:srgbClr val="000000"/>
                </a:solidFill>
                <a:latin typeface="Calibri" panose="020F0502020204030204" pitchFamily="34" charset="0"/>
              </a:rPr>
              <a:t>5. Click "back to copy recent orders" to return to the previous page.</a:t>
            </a:r>
            <a:br>
              <a:rPr lang="en-US" sz="1600" dirty="0">
                <a:solidFill>
                  <a:srgbClr val="000000"/>
                </a:solidFill>
                <a:latin typeface="Calibri" panose="020F0502020204030204" pitchFamily="34" charset="0"/>
              </a:rPr>
            </a:br>
            <a:r>
              <a:rPr lang="en-US" sz="1600" dirty="0">
                <a:solidFill>
                  <a:srgbClr val="000000"/>
                </a:solidFill>
                <a:latin typeface="Calibri" panose="020F0502020204030204" pitchFamily="34" charset="0"/>
              </a:rPr>
              <a:t>6. Click the shopping cart next to the order you would like to copy to bring you to the shopping cart of this order. </a:t>
            </a:r>
            <a:br>
              <a:rPr lang="en-US" sz="1600" dirty="0">
                <a:solidFill>
                  <a:srgbClr val="000000"/>
                </a:solidFill>
                <a:latin typeface="Calibri" panose="020F0502020204030204" pitchFamily="34" charset="0"/>
              </a:rPr>
            </a:br>
            <a:r>
              <a:rPr lang="en-US" sz="1600" dirty="0">
                <a:solidFill>
                  <a:srgbClr val="000000"/>
                </a:solidFill>
                <a:latin typeface="Calibri" panose="020F0502020204030204" pitchFamily="34" charset="0"/>
              </a:rPr>
              <a:t/>
            </a:r>
            <a:br>
              <a:rPr lang="en-US" sz="1600" dirty="0">
                <a:solidFill>
                  <a:srgbClr val="000000"/>
                </a:solidFill>
                <a:latin typeface="Calibri" panose="020F0502020204030204" pitchFamily="34" charset="0"/>
              </a:rPr>
            </a:br>
            <a:r>
              <a:rPr lang="en-US" sz="1600" dirty="0">
                <a:solidFill>
                  <a:srgbClr val="000000"/>
                </a:solidFill>
                <a:latin typeface="Calibri" panose="020F0502020204030204" pitchFamily="34" charset="0"/>
              </a:rPr>
              <a:t>Save Order:</a:t>
            </a:r>
            <a:r>
              <a:rPr lang="en-US" sz="1600" b="1" dirty="0">
                <a:solidFill>
                  <a:srgbClr val="000000"/>
                </a:solidFill>
                <a:latin typeface="Calibri" panose="020F0502020204030204" pitchFamily="34" charset="0"/>
              </a:rPr>
              <a:t/>
            </a:r>
            <a:br>
              <a:rPr lang="en-US" sz="1600" b="1" dirty="0">
                <a:solidFill>
                  <a:srgbClr val="000000"/>
                </a:solidFill>
                <a:latin typeface="Calibri" panose="020F0502020204030204" pitchFamily="34" charset="0"/>
              </a:rPr>
            </a:br>
            <a:r>
              <a:rPr lang="en-US" sz="1600" dirty="0">
                <a:solidFill>
                  <a:srgbClr val="000000"/>
                </a:solidFill>
                <a:latin typeface="Calibri" panose="020F0502020204030204" pitchFamily="34" charset="0"/>
              </a:rPr>
              <a:t>1.Once in your shopping cart, click save order. </a:t>
            </a:r>
            <a:r>
              <a:rPr lang="en-US" sz="1600" i="1" dirty="0">
                <a:solidFill>
                  <a:srgbClr val="000000"/>
                </a:solidFill>
                <a:latin typeface="Calibri" panose="020F0502020204030204" pitchFamily="34" charset="0"/>
              </a:rPr>
              <a:t/>
            </a:r>
            <a:br>
              <a:rPr lang="en-US" sz="1600" i="1" dirty="0">
                <a:solidFill>
                  <a:srgbClr val="000000"/>
                </a:solidFill>
                <a:latin typeface="Calibri" panose="020F0502020204030204" pitchFamily="34" charset="0"/>
              </a:rPr>
            </a:br>
            <a:r>
              <a:rPr lang="en-US" sz="1600" dirty="0">
                <a:solidFill>
                  <a:srgbClr val="000000"/>
                </a:solidFill>
                <a:latin typeface="Calibri" panose="020F0502020204030204" pitchFamily="34" charset="0"/>
              </a:rPr>
              <a:t>2. Enter your order name, and click save. </a:t>
            </a:r>
            <a:br>
              <a:rPr lang="en-US" sz="1600" dirty="0">
                <a:solidFill>
                  <a:srgbClr val="000000"/>
                </a:solidFill>
                <a:latin typeface="Calibri" panose="020F0502020204030204" pitchFamily="34" charset="0"/>
              </a:rPr>
            </a:br>
            <a:r>
              <a:rPr lang="en-US" sz="1600" dirty="0" smtClean="0">
                <a:solidFill>
                  <a:srgbClr val="000000"/>
                </a:solidFill>
                <a:latin typeface="Calibri" panose="020F0502020204030204" pitchFamily="34" charset="0"/>
              </a:rPr>
              <a:t>3</a:t>
            </a:r>
            <a:r>
              <a:rPr lang="en-US" sz="1600" dirty="0">
                <a:solidFill>
                  <a:srgbClr val="000000"/>
                </a:solidFill>
                <a:latin typeface="Calibri" panose="020F0502020204030204" pitchFamily="34" charset="0"/>
              </a:rPr>
              <a:t>. To view a saved order, go to the AARP Print &amp; </a:t>
            </a:r>
            <a:r>
              <a:rPr lang="en-US" sz="1600" dirty="0" smtClean="0">
                <a:solidFill>
                  <a:srgbClr val="000000"/>
                </a:solidFill>
                <a:latin typeface="Calibri" panose="020F0502020204030204" pitchFamily="34" charset="0"/>
              </a:rPr>
              <a:t>Fulfillment </a:t>
            </a:r>
            <a:r>
              <a:rPr lang="en-US" sz="1600" dirty="0">
                <a:solidFill>
                  <a:srgbClr val="000000"/>
                </a:solidFill>
                <a:latin typeface="Calibri" panose="020F0502020204030204" pitchFamily="34" charset="0"/>
              </a:rPr>
              <a:t>Tool homepage.</a:t>
            </a:r>
            <a:br>
              <a:rPr lang="en-US" sz="1600" dirty="0">
                <a:solidFill>
                  <a:srgbClr val="000000"/>
                </a:solidFill>
                <a:latin typeface="Calibri" panose="020F0502020204030204" pitchFamily="34" charset="0"/>
              </a:rPr>
            </a:br>
            <a:r>
              <a:rPr lang="en-US" sz="1600" dirty="0">
                <a:solidFill>
                  <a:srgbClr val="000000"/>
                </a:solidFill>
                <a:latin typeface="Calibri" panose="020F0502020204030204" pitchFamily="34" charset="0"/>
              </a:rPr>
              <a:t>4. Hover your cursor over the orders tab, and from the dropdown window that appears, click "saved orders"</a:t>
            </a:r>
            <a:br>
              <a:rPr lang="en-US" sz="1600" dirty="0">
                <a:solidFill>
                  <a:srgbClr val="000000"/>
                </a:solidFill>
                <a:latin typeface="Calibri" panose="020F0502020204030204" pitchFamily="34" charset="0"/>
              </a:rPr>
            </a:br>
            <a:r>
              <a:rPr lang="en-US" sz="1600" dirty="0">
                <a:solidFill>
                  <a:srgbClr val="000000"/>
                </a:solidFill>
                <a:latin typeface="Calibri" panose="020F0502020204030204" pitchFamily="34" charset="0"/>
              </a:rPr>
              <a:t>5. Click on the basket next to the saved order you wish to see </a:t>
            </a:r>
            <a:r>
              <a:rPr lang="en-US" sz="1600" i="1" dirty="0">
                <a:solidFill>
                  <a:srgbClr val="000000"/>
                </a:solidFill>
                <a:latin typeface="Calibri" panose="020F0502020204030204" pitchFamily="34" charset="0"/>
              </a:rPr>
              <a:t>to be brought to the shopping cart of the saved order.  </a:t>
            </a:r>
            <a:r>
              <a:rPr lang="en-US" sz="1600" dirty="0">
                <a:solidFill>
                  <a:srgbClr val="000000"/>
                </a:solidFill>
                <a:latin typeface="Calibri" panose="020F0502020204030204" pitchFamily="34" charset="0"/>
              </a:rPr>
              <a:t/>
            </a:r>
            <a:br>
              <a:rPr lang="en-US" sz="1600" dirty="0">
                <a:solidFill>
                  <a:srgbClr val="000000"/>
                </a:solidFill>
                <a:latin typeface="Calibri" panose="020F0502020204030204" pitchFamily="34" charset="0"/>
              </a:rPr>
            </a:br>
            <a:endParaRPr lang="en-US" sz="1600" dirty="0"/>
          </a:p>
          <a:p>
            <a:pPr marL="0" indent="0">
              <a:buNone/>
            </a:pPr>
            <a:endParaRPr lang="en-US" sz="1600" dirty="0"/>
          </a:p>
          <a:p>
            <a:pPr marL="0" indent="0">
              <a:buNone/>
            </a:pPr>
            <a:endParaRPr lang="en-US" sz="1600" dirty="0" smtClean="0"/>
          </a:p>
          <a:p>
            <a:pPr marL="0" indent="0">
              <a:buNone/>
            </a:pPr>
            <a:endParaRPr lang="en-US" sz="1600" dirty="0"/>
          </a:p>
        </p:txBody>
      </p:sp>
      <p:sp>
        <p:nvSpPr>
          <p:cNvPr id="4" name="Slide Number Placeholder 3"/>
          <p:cNvSpPr>
            <a:spLocks noGrp="1"/>
          </p:cNvSpPr>
          <p:nvPr>
            <p:ph type="sldNum" sz="quarter" idx="12"/>
          </p:nvPr>
        </p:nvSpPr>
        <p:spPr/>
        <p:txBody>
          <a:bodyPr/>
          <a:lstStyle/>
          <a:p>
            <a:r>
              <a:rPr lang="en-US" smtClean="0">
                <a:solidFill>
                  <a:prstClr val="white"/>
                </a:solidFill>
              </a:rPr>
              <a:t>Page </a:t>
            </a:r>
            <a:fld id="{56856005-70BF-4897-BEE7-F06D51F21211}" type="slidenum">
              <a:rPr lang="en-US" smtClean="0">
                <a:solidFill>
                  <a:prstClr val="white"/>
                </a:solidFill>
              </a:rPr>
              <a:pPr/>
              <a:t>17</a:t>
            </a:fld>
            <a:endParaRPr lang="en-US" dirty="0">
              <a:solidFill>
                <a:prstClr val="white"/>
              </a:solidFill>
            </a:endParaRPr>
          </a:p>
        </p:txBody>
      </p:sp>
      <p:sp>
        <p:nvSpPr>
          <p:cNvPr id="6" name="Title 1"/>
          <p:cNvSpPr>
            <a:spLocks noGrp="1"/>
          </p:cNvSpPr>
          <p:nvPr>
            <p:ph type="title"/>
          </p:nvPr>
        </p:nvSpPr>
        <p:spPr/>
        <p:txBody>
          <a:bodyPr/>
          <a:lstStyle/>
          <a:p>
            <a:r>
              <a:rPr lang="en-US" b="1" dirty="0"/>
              <a:t>DEMO: Tips and Tricks</a:t>
            </a:r>
          </a:p>
        </p:txBody>
      </p:sp>
    </p:spTree>
    <p:extLst>
      <p:ext uri="{BB962C8B-B14F-4D97-AF65-F5344CB8AC3E}">
        <p14:creationId xmlns:p14="http://schemas.microsoft.com/office/powerpoint/2010/main" val="3002179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a:t>Content covered</a:t>
            </a:r>
          </a:p>
        </p:txBody>
      </p:sp>
      <p:sp>
        <p:nvSpPr>
          <p:cNvPr id="7" name="Content Placeholder 6"/>
          <p:cNvSpPr>
            <a:spLocks noGrp="1"/>
          </p:cNvSpPr>
          <p:nvPr>
            <p:ph idx="1"/>
          </p:nvPr>
        </p:nvSpPr>
        <p:spPr>
          <a:xfrm>
            <a:off x="457200" y="1069430"/>
            <a:ext cx="8229600" cy="5135563"/>
          </a:xfrm>
        </p:spPr>
        <p:txBody>
          <a:bodyPr>
            <a:normAutofit/>
          </a:bodyPr>
          <a:lstStyle/>
          <a:p>
            <a:pPr marL="53975" indent="0">
              <a:buNone/>
            </a:pPr>
            <a:r>
              <a:rPr lang="en-US" sz="3000" dirty="0"/>
              <a:t>In this training you will learn how to…</a:t>
            </a:r>
          </a:p>
          <a:p>
            <a:r>
              <a:rPr lang="en-US" sz="3000" dirty="0"/>
              <a:t>Place an order</a:t>
            </a:r>
          </a:p>
          <a:p>
            <a:r>
              <a:rPr lang="en-US" sz="3000" dirty="0"/>
              <a:t>Order on behalf of a volunteer</a:t>
            </a:r>
          </a:p>
          <a:p>
            <a:r>
              <a:rPr lang="en-US" sz="3000" dirty="0"/>
              <a:t>Check the availability of an item</a:t>
            </a:r>
          </a:p>
          <a:p>
            <a:r>
              <a:rPr lang="en-US" sz="3000" dirty="0" smtClean="0"/>
              <a:t>Check an order status</a:t>
            </a:r>
            <a:endParaRPr lang="en-US" sz="3000" dirty="0"/>
          </a:p>
          <a:p>
            <a:r>
              <a:rPr lang="en-US" sz="3000" dirty="0"/>
              <a:t>Copy an order</a:t>
            </a:r>
          </a:p>
          <a:p>
            <a:r>
              <a:rPr lang="en-US" sz="3000" dirty="0" smtClean="0"/>
              <a:t>Save an order</a:t>
            </a:r>
            <a:endParaRPr lang="en-US" sz="3000" dirty="0"/>
          </a:p>
          <a:p>
            <a:r>
              <a:rPr lang="en-US" sz="3000" dirty="0"/>
              <a:t>Create favorites</a:t>
            </a:r>
          </a:p>
          <a:p>
            <a:pPr marL="514350" indent="-514350">
              <a:buFont typeface="+mj-lt"/>
              <a:buAutoNum type="romanUcPeriod"/>
            </a:pPr>
            <a:endParaRPr lang="en-US" sz="2800" dirty="0"/>
          </a:p>
        </p:txBody>
      </p:sp>
      <p:sp>
        <p:nvSpPr>
          <p:cNvPr id="5" name="Slide Number Placeholder 4"/>
          <p:cNvSpPr>
            <a:spLocks noGrp="1"/>
          </p:cNvSpPr>
          <p:nvPr>
            <p:ph type="sldNum" sz="quarter" idx="12"/>
          </p:nvPr>
        </p:nvSpPr>
        <p:spPr>
          <a:xfrm>
            <a:off x="6599607"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2</a:t>
            </a:fld>
            <a:endParaRPr lang="en-US" dirty="0">
              <a:solidFill>
                <a:prstClr val="white"/>
              </a:solidFill>
            </a:endParaRPr>
          </a:p>
        </p:txBody>
      </p:sp>
      <p:sp>
        <p:nvSpPr>
          <p:cNvPr id="2" name="Rectangle 1"/>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3940515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a:t>What’s new? </a:t>
            </a:r>
          </a:p>
        </p:txBody>
      </p:sp>
      <p:sp>
        <p:nvSpPr>
          <p:cNvPr id="7" name="Content Placeholder 6"/>
          <p:cNvSpPr>
            <a:spLocks noGrp="1"/>
          </p:cNvSpPr>
          <p:nvPr>
            <p:ph idx="1"/>
          </p:nvPr>
        </p:nvSpPr>
        <p:spPr>
          <a:xfrm>
            <a:off x="457200" y="1069430"/>
            <a:ext cx="8229600" cy="5135563"/>
          </a:xfrm>
        </p:spPr>
        <p:txBody>
          <a:bodyPr>
            <a:normAutofit/>
          </a:bodyPr>
          <a:lstStyle/>
          <a:p>
            <a:pPr>
              <a:spcBef>
                <a:spcPts val="600"/>
              </a:spcBef>
              <a:spcAft>
                <a:spcPts val="600"/>
              </a:spcAft>
            </a:pPr>
            <a:r>
              <a:rPr lang="en-US" sz="3000" dirty="0"/>
              <a:t>Ability to check status of items/materials ordered</a:t>
            </a:r>
          </a:p>
          <a:p>
            <a:pPr>
              <a:spcBef>
                <a:spcPts val="600"/>
              </a:spcBef>
              <a:spcAft>
                <a:spcPts val="600"/>
              </a:spcAft>
            </a:pPr>
            <a:r>
              <a:rPr lang="en-US" sz="3000" dirty="0"/>
              <a:t>Images are shown with item description</a:t>
            </a:r>
          </a:p>
          <a:p>
            <a:pPr>
              <a:spcBef>
                <a:spcPts val="600"/>
              </a:spcBef>
              <a:spcAft>
                <a:spcPts val="600"/>
              </a:spcAft>
            </a:pPr>
            <a:r>
              <a:rPr lang="en-US" sz="3000" dirty="0"/>
              <a:t>Volunteer’s address populates when placing an order on behalf of </a:t>
            </a:r>
            <a:r>
              <a:rPr lang="en-US" sz="3000" dirty="0" smtClean="0"/>
              <a:t>said volunteer </a:t>
            </a:r>
            <a:endParaRPr lang="en-US" sz="3000" dirty="0"/>
          </a:p>
          <a:p>
            <a:pPr>
              <a:spcBef>
                <a:spcPts val="600"/>
              </a:spcBef>
              <a:spcAft>
                <a:spcPts val="600"/>
              </a:spcAft>
            </a:pPr>
            <a:r>
              <a:rPr lang="en-US" sz="3000" dirty="0"/>
              <a:t>Ability to check the availability of an item before placing an order</a:t>
            </a:r>
          </a:p>
          <a:p>
            <a:pPr marL="514350" indent="-514350">
              <a:buFont typeface="+mj-lt"/>
              <a:buAutoNum type="romanUcPeriod"/>
            </a:pPr>
            <a:endParaRPr lang="en-US" sz="3500" dirty="0"/>
          </a:p>
        </p:txBody>
      </p:sp>
      <p:sp>
        <p:nvSpPr>
          <p:cNvPr id="5" name="Slide Number Placeholder 4"/>
          <p:cNvSpPr>
            <a:spLocks noGrp="1"/>
          </p:cNvSpPr>
          <p:nvPr>
            <p:ph type="sldNum" sz="quarter" idx="12"/>
          </p:nvPr>
        </p:nvSpPr>
        <p:spPr>
          <a:xfrm>
            <a:off x="6599607" y="6492875"/>
            <a:ext cx="2133600" cy="365125"/>
          </a:xfrm>
        </p:spPr>
        <p:txBody>
          <a:bodyPr/>
          <a:lstStyle/>
          <a:p>
            <a:pPr algn="r"/>
            <a:r>
              <a:rPr lang="en-US" dirty="0" smtClean="0"/>
              <a:t>Page </a:t>
            </a:r>
            <a:fld id="{56856005-70BF-4897-BEE7-F06D51F21211}" type="slidenum">
              <a:rPr lang="en-US" smtClean="0"/>
              <a:pPr algn="r"/>
              <a:t>3</a:t>
            </a:fld>
            <a:endParaRPr lang="en-US" dirty="0"/>
          </a:p>
        </p:txBody>
      </p:sp>
      <p:sp>
        <p:nvSpPr>
          <p:cNvPr id="2" name="Rectangle 1"/>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AARP Foundation Tax-Aide</a:t>
            </a:r>
            <a:endParaRPr lang="en-US" sz="1200" dirty="0"/>
          </a:p>
        </p:txBody>
      </p:sp>
    </p:spTree>
    <p:extLst>
      <p:ext uri="{BB962C8B-B14F-4D97-AF65-F5344CB8AC3E}">
        <p14:creationId xmlns:p14="http://schemas.microsoft.com/office/powerpoint/2010/main" val="3630917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a:stretch>
            <a:fillRect/>
          </a:stretch>
        </p:blipFill>
        <p:spPr bwMode="auto">
          <a:xfrm>
            <a:off x="76200" y="990600"/>
            <a:ext cx="9007356" cy="4114800"/>
          </a:xfrm>
          <a:prstGeom prst="rect">
            <a:avLst/>
          </a:prstGeom>
          <a:noFill/>
          <a:ln w="9525">
            <a:solidFill>
              <a:schemeClr val="accent1"/>
            </a:solidFill>
            <a:miter lim="800000"/>
            <a:headEnd/>
            <a:tailEnd/>
          </a:ln>
          <a:effectLst>
            <a:outerShdw blurRad="50800" dist="38100" dir="2700000" algn="tl" rotWithShape="0">
              <a:prstClr val="black">
                <a:alpha val="40000"/>
              </a:prstClr>
            </a:outerShdw>
          </a:effectLst>
        </p:spPr>
      </p:pic>
      <p:sp>
        <p:nvSpPr>
          <p:cNvPr id="6" name="Title 5"/>
          <p:cNvSpPr>
            <a:spLocks noGrp="1"/>
          </p:cNvSpPr>
          <p:nvPr>
            <p:ph type="title"/>
          </p:nvPr>
        </p:nvSpPr>
        <p:spPr/>
        <p:txBody>
          <a:bodyPr/>
          <a:lstStyle/>
          <a:p>
            <a:r>
              <a:rPr lang="en-US" sz="4000" dirty="0" smtClean="0"/>
              <a:t>Homepage</a:t>
            </a:r>
            <a:endParaRPr lang="en-US" sz="4000" dirty="0"/>
          </a:p>
        </p:txBody>
      </p:sp>
      <p:sp>
        <p:nvSpPr>
          <p:cNvPr id="5" name="Slide Number Placeholder 4"/>
          <p:cNvSpPr>
            <a:spLocks noGrp="1"/>
          </p:cNvSpPr>
          <p:nvPr>
            <p:ph type="sldNum" sz="quarter" idx="12"/>
          </p:nvPr>
        </p:nvSpPr>
        <p:spPr>
          <a:xfrm>
            <a:off x="6583841"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4</a:t>
            </a:fld>
            <a:endParaRPr lang="en-US" dirty="0">
              <a:solidFill>
                <a:prstClr val="white"/>
              </a:solidFill>
            </a:endParaRPr>
          </a:p>
        </p:txBody>
      </p:sp>
      <p:sp>
        <p:nvSpPr>
          <p:cNvPr id="2" name="Rectangle 1"/>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
        <p:nvSpPr>
          <p:cNvPr id="11" name="Slide Number Placeholder 4"/>
          <p:cNvSpPr txBox="1">
            <a:spLocks/>
          </p:cNvSpPr>
          <p:nvPr/>
        </p:nvSpPr>
        <p:spPr>
          <a:xfrm>
            <a:off x="65532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6" name="Rectangle 15"/>
          <p:cNvSpPr/>
          <p:nvPr/>
        </p:nvSpPr>
        <p:spPr>
          <a:xfrm>
            <a:off x="1752600" y="1075996"/>
            <a:ext cx="838200" cy="295604"/>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667000" y="1066765"/>
            <a:ext cx="1066800" cy="30483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865496" y="2362200"/>
            <a:ext cx="838200" cy="30483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1848136" y="2362200"/>
            <a:ext cx="640080" cy="3048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228600" y="2362200"/>
            <a:ext cx="524203" cy="30483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7198056" y="990600"/>
            <a:ext cx="1014984" cy="4572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8350252" y="1066765"/>
            <a:ext cx="621792" cy="30483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7464756" y="2276475"/>
            <a:ext cx="1600200" cy="45989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2227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Shopping Cart</a:t>
            </a:r>
            <a:endParaRPr lang="en-US" sz="4000" dirty="0"/>
          </a:p>
        </p:txBody>
      </p:sp>
      <p:sp>
        <p:nvSpPr>
          <p:cNvPr id="5" name="Slide Number Placeholder 4"/>
          <p:cNvSpPr>
            <a:spLocks noGrp="1"/>
          </p:cNvSpPr>
          <p:nvPr>
            <p:ph type="sldNum" sz="quarter" idx="12"/>
          </p:nvPr>
        </p:nvSpPr>
        <p:spPr>
          <a:xfrm>
            <a:off x="6583841"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5</a:t>
            </a:fld>
            <a:endParaRPr lang="en-US" dirty="0">
              <a:solidFill>
                <a:prstClr val="white"/>
              </a:solidFill>
            </a:endParaRPr>
          </a:p>
        </p:txBody>
      </p:sp>
      <p:sp>
        <p:nvSpPr>
          <p:cNvPr id="2" name="Rectangle 1"/>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
        <p:nvSpPr>
          <p:cNvPr id="10" name="Slide Number Placeholder 4"/>
          <p:cNvSpPr txBox="1">
            <a:spLocks/>
          </p:cNvSpPr>
          <p:nvPr/>
        </p:nvSpPr>
        <p:spPr>
          <a:xfrm>
            <a:off x="65532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pic>
        <p:nvPicPr>
          <p:cNvPr id="1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914400"/>
            <a:ext cx="7986302" cy="4495800"/>
          </a:xfrm>
          <a:prstGeom prst="rect">
            <a:avLst/>
          </a:prstGeom>
          <a:noFill/>
          <a:ln>
            <a:solidFill>
              <a:schemeClr val="tx1"/>
            </a:solidFill>
          </a:ln>
          <a:extLst>
            <a:ext uri="{909E8E84-426E-40DD-AFC4-6F175D3DCCD1}">
              <a14:hiddenFill xmlns:a14="http://schemas.microsoft.com/office/drawing/2010/main">
                <a:solidFill>
                  <a:schemeClr val="accent1"/>
                </a:solidFill>
              </a14:hiddenFill>
            </a:ext>
          </a:extLst>
        </p:spPr>
      </p:pic>
      <p:grpSp>
        <p:nvGrpSpPr>
          <p:cNvPr id="12" name="Group 11"/>
          <p:cNvGrpSpPr/>
          <p:nvPr/>
        </p:nvGrpSpPr>
        <p:grpSpPr>
          <a:xfrm>
            <a:off x="2667000" y="1828800"/>
            <a:ext cx="5638800" cy="2743200"/>
            <a:chOff x="2667000" y="1981200"/>
            <a:chExt cx="5638800" cy="2743200"/>
          </a:xfrm>
        </p:grpSpPr>
        <p:sp>
          <p:nvSpPr>
            <p:cNvPr id="13" name="Rectangle 12"/>
            <p:cNvSpPr/>
            <p:nvPr/>
          </p:nvSpPr>
          <p:spPr>
            <a:xfrm>
              <a:off x="2667000" y="1981200"/>
              <a:ext cx="990600" cy="295604"/>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667000" y="3895396"/>
              <a:ext cx="990600" cy="295604"/>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667000" y="2971800"/>
              <a:ext cx="990600" cy="3048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7257393" y="4326450"/>
              <a:ext cx="1048407" cy="39795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633544" y="1524000"/>
            <a:ext cx="1072056" cy="2133600"/>
            <a:chOff x="5633544" y="1524000"/>
            <a:chExt cx="1072056" cy="2133600"/>
          </a:xfrm>
        </p:grpSpPr>
        <p:sp>
          <p:nvSpPr>
            <p:cNvPr id="19" name="Rectangle 18"/>
            <p:cNvSpPr/>
            <p:nvPr/>
          </p:nvSpPr>
          <p:spPr>
            <a:xfrm>
              <a:off x="5638800" y="1524000"/>
              <a:ext cx="1066800" cy="3048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5638800" y="3352800"/>
              <a:ext cx="1066800" cy="3048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633544" y="2438400"/>
              <a:ext cx="1072056" cy="3048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7620000" y="1463040"/>
            <a:ext cx="685800" cy="2179320"/>
            <a:chOff x="7620000" y="1463040"/>
            <a:chExt cx="685800" cy="2179320"/>
          </a:xfrm>
        </p:grpSpPr>
        <p:sp>
          <p:nvSpPr>
            <p:cNvPr id="24" name="Rectangle 23"/>
            <p:cNvSpPr/>
            <p:nvPr/>
          </p:nvSpPr>
          <p:spPr>
            <a:xfrm>
              <a:off x="7620000" y="1463040"/>
              <a:ext cx="670033" cy="36576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7635767" y="3276600"/>
              <a:ext cx="670033" cy="36576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7635767" y="2377440"/>
              <a:ext cx="670033" cy="36576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Rectangle 28"/>
          <p:cNvSpPr/>
          <p:nvPr/>
        </p:nvSpPr>
        <p:spPr>
          <a:xfrm>
            <a:off x="533400" y="4968240"/>
            <a:ext cx="990600" cy="28956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p:cNvGrpSpPr/>
          <p:nvPr/>
        </p:nvGrpSpPr>
        <p:grpSpPr>
          <a:xfrm>
            <a:off x="685800" y="1447800"/>
            <a:ext cx="2758440" cy="3810000"/>
            <a:chOff x="685800" y="1447800"/>
            <a:chExt cx="2758440" cy="3810000"/>
          </a:xfrm>
        </p:grpSpPr>
        <p:sp>
          <p:nvSpPr>
            <p:cNvPr id="32" name="Rectangle 31"/>
            <p:cNvSpPr/>
            <p:nvPr/>
          </p:nvSpPr>
          <p:spPr>
            <a:xfrm>
              <a:off x="1524000" y="4968240"/>
              <a:ext cx="1920240" cy="28956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685800" y="1447800"/>
              <a:ext cx="344789" cy="316469"/>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685800" y="3341131"/>
              <a:ext cx="344789" cy="316469"/>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685800" y="2362200"/>
              <a:ext cx="344789" cy="316469"/>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Rectangle 37"/>
          <p:cNvSpPr/>
          <p:nvPr/>
        </p:nvSpPr>
        <p:spPr>
          <a:xfrm>
            <a:off x="6127368" y="4953000"/>
            <a:ext cx="1416432" cy="3048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7543800" y="4953000"/>
            <a:ext cx="928688" cy="3048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3678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003769"/>
            <a:ext cx="7772400" cy="1362075"/>
          </a:xfrm>
        </p:spPr>
        <p:txBody>
          <a:bodyPr/>
          <a:lstStyle/>
          <a:p>
            <a:r>
              <a:rPr lang="en-US" dirty="0" smtClean="0"/>
              <a:t>DEMO: </a:t>
            </a:r>
            <a:r>
              <a:rPr lang="en-US" dirty="0"/>
              <a:t>Ordering </a:t>
            </a:r>
            <a:r>
              <a:rPr lang="en-US" dirty="0" smtClean="0"/>
              <a:t>Materials</a:t>
            </a:r>
            <a:endParaRPr lang="en-US" dirty="0"/>
          </a:p>
        </p:txBody>
      </p:sp>
      <p:sp>
        <p:nvSpPr>
          <p:cNvPr id="4" name="Slide Number Placeholder 3"/>
          <p:cNvSpPr>
            <a:spLocks noGrp="1"/>
          </p:cNvSpPr>
          <p:nvPr>
            <p:ph type="sldNum" sz="quarter" idx="12"/>
          </p:nvPr>
        </p:nvSpPr>
        <p:spPr>
          <a:xfrm>
            <a:off x="6572169"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6</a:t>
            </a:fld>
            <a:endParaRPr lang="en-US" dirty="0">
              <a:solidFill>
                <a:prstClr val="white"/>
              </a:solidFill>
            </a:endParaRPr>
          </a:p>
        </p:txBody>
      </p:sp>
      <p:sp>
        <p:nvSpPr>
          <p:cNvPr id="5" name="Rectangle 4"/>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418503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DEMO: Ordering materials</a:t>
            </a:r>
          </a:p>
        </p:txBody>
      </p:sp>
      <p:sp>
        <p:nvSpPr>
          <p:cNvPr id="3" name="Content Placeholder 2"/>
          <p:cNvSpPr>
            <a:spLocks noGrp="1"/>
          </p:cNvSpPr>
          <p:nvPr>
            <p:ph idx="1"/>
          </p:nvPr>
        </p:nvSpPr>
        <p:spPr/>
        <p:txBody>
          <a:bodyPr/>
          <a:lstStyle/>
          <a:p>
            <a:pPr marL="0" indent="0">
              <a:buNone/>
            </a:pPr>
            <a:r>
              <a:rPr lang="en-US" b="1" dirty="0" smtClean="0"/>
              <a:t>APPLICABLE ROLES: </a:t>
            </a:r>
            <a:r>
              <a:rPr lang="en-US" dirty="0" smtClean="0"/>
              <a:t>RC, SMT member, DC</a:t>
            </a:r>
            <a:r>
              <a:rPr lang="en-US" dirty="0"/>
              <a:t>, </a:t>
            </a:r>
            <a:r>
              <a:rPr lang="en-US" dirty="0" smtClean="0"/>
              <a:t>AC, LC</a:t>
            </a:r>
            <a:endParaRPr lang="en-US" dirty="0"/>
          </a:p>
          <a:p>
            <a:pPr marL="0" indent="0">
              <a:buNone/>
            </a:pPr>
            <a:endParaRPr lang="en-US" dirty="0"/>
          </a:p>
          <a:p>
            <a:pPr marL="0" indent="0">
              <a:buNone/>
            </a:pPr>
            <a:r>
              <a:rPr lang="en-US" b="1" dirty="0" smtClean="0"/>
              <a:t>SCENARIO:</a:t>
            </a:r>
            <a:endParaRPr lang="en-US" b="1" dirty="0"/>
          </a:p>
          <a:p>
            <a:pPr marL="0" indent="0">
              <a:buNone/>
            </a:pPr>
            <a:r>
              <a:rPr lang="en-US" dirty="0" smtClean="0"/>
              <a:t>All </a:t>
            </a:r>
            <a:r>
              <a:rPr lang="en-US" dirty="0"/>
              <a:t>users with Volunteer </a:t>
            </a:r>
            <a:r>
              <a:rPr lang="en-US" dirty="0" smtClean="0"/>
              <a:t>Leader Edit and Read Only </a:t>
            </a:r>
            <a:r>
              <a:rPr lang="en-US" dirty="0"/>
              <a:t>profile can order material for </a:t>
            </a:r>
            <a:r>
              <a:rPr lang="en-US" dirty="0" smtClean="0"/>
              <a:t>themselves. In this demo, we will go over the steps how to select and order AARP materials on easy to use system.</a:t>
            </a: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r>
              <a:rPr lang="en-US" smtClean="0">
                <a:solidFill>
                  <a:prstClr val="white"/>
                </a:solidFill>
              </a:rPr>
              <a:t>Page </a:t>
            </a:r>
            <a:fld id="{56856005-70BF-4897-BEE7-F06D51F21211}" type="slidenum">
              <a:rPr lang="en-US" smtClean="0">
                <a:solidFill>
                  <a:prstClr val="white"/>
                </a:solidFill>
              </a:rPr>
              <a:pPr/>
              <a:t>7</a:t>
            </a:fld>
            <a:endParaRPr lang="en-US" dirty="0">
              <a:solidFill>
                <a:prstClr val="white"/>
              </a:solidFill>
            </a:endParaRPr>
          </a:p>
        </p:txBody>
      </p:sp>
    </p:spTree>
    <p:extLst>
      <p:ext uri="{BB962C8B-B14F-4D97-AF65-F5344CB8AC3E}">
        <p14:creationId xmlns:p14="http://schemas.microsoft.com/office/powerpoint/2010/main" val="28229657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534400" cy="5135563"/>
          </a:xfrm>
        </p:spPr>
        <p:txBody>
          <a:bodyPr>
            <a:noAutofit/>
          </a:bodyPr>
          <a:lstStyle/>
          <a:p>
            <a:pPr marL="0" indent="0">
              <a:buNone/>
            </a:pPr>
            <a:r>
              <a:rPr lang="en-US" sz="1500" b="1" dirty="0" smtClean="0"/>
              <a:t>STEPS:</a:t>
            </a:r>
          </a:p>
          <a:p>
            <a:pPr>
              <a:buFont typeface="+mj-lt"/>
              <a:buAutoNum type="arabicPeriod"/>
            </a:pPr>
            <a:r>
              <a:rPr lang="en-US" sz="1500" dirty="0" smtClean="0">
                <a:solidFill>
                  <a:srgbClr val="000000"/>
                </a:solidFill>
                <a:latin typeface="Calibri" panose="020F0502020204030204" pitchFamily="34" charset="0"/>
              </a:rPr>
              <a:t>From </a:t>
            </a:r>
            <a:r>
              <a:rPr lang="en-US" sz="1500" dirty="0">
                <a:solidFill>
                  <a:srgbClr val="000000"/>
                </a:solidFill>
                <a:latin typeface="Calibri" panose="020F0502020204030204" pitchFamily="34" charset="0"/>
              </a:rPr>
              <a:t>the homepage, click the orders tab. </a:t>
            </a:r>
            <a:endParaRPr lang="en-US" sz="1500" dirty="0" smtClean="0">
              <a:solidFill>
                <a:srgbClr val="000000"/>
              </a:solidFill>
              <a:latin typeface="Calibri" panose="020F0502020204030204" pitchFamily="34" charset="0"/>
            </a:endParaRPr>
          </a:p>
          <a:p>
            <a:pPr>
              <a:buFont typeface="+mj-lt"/>
              <a:buAutoNum type="arabicPeriod"/>
            </a:pPr>
            <a:r>
              <a:rPr lang="en-US" sz="1500" dirty="0" smtClean="0">
                <a:solidFill>
                  <a:srgbClr val="000000"/>
                </a:solidFill>
                <a:latin typeface="Calibri" panose="020F0502020204030204" pitchFamily="34" charset="0"/>
              </a:rPr>
              <a:t>Click </a:t>
            </a:r>
            <a:r>
              <a:rPr lang="en-US" sz="1500" dirty="0">
                <a:solidFill>
                  <a:srgbClr val="000000"/>
                </a:solidFill>
                <a:latin typeface="Calibri" panose="020F0502020204030204" pitchFamily="34" charset="0"/>
              </a:rPr>
              <a:t>the orders </a:t>
            </a:r>
            <a:r>
              <a:rPr lang="en-US" sz="1500" dirty="0" smtClean="0">
                <a:solidFill>
                  <a:srgbClr val="000000"/>
                </a:solidFill>
                <a:latin typeface="Calibri" panose="020F0502020204030204" pitchFamily="34" charset="0"/>
              </a:rPr>
              <a:t>link</a:t>
            </a:r>
          </a:p>
          <a:p>
            <a:pPr>
              <a:buFont typeface="+mj-lt"/>
              <a:buAutoNum type="arabicPeriod"/>
            </a:pPr>
            <a:r>
              <a:rPr lang="en-US" sz="1500" dirty="0" smtClean="0">
                <a:solidFill>
                  <a:srgbClr val="000000"/>
                </a:solidFill>
                <a:latin typeface="Calibri" panose="020F0502020204030204" pitchFamily="34" charset="0"/>
              </a:rPr>
              <a:t>On </a:t>
            </a:r>
            <a:r>
              <a:rPr lang="en-US" sz="1500" dirty="0">
                <a:solidFill>
                  <a:srgbClr val="000000"/>
                </a:solidFill>
                <a:latin typeface="Calibri" panose="020F0502020204030204" pitchFamily="34" charset="0"/>
              </a:rPr>
              <a:t>the AARP Print &amp; Fulfillment Tool homepage, select how many items you would like to view at one time from the “show” menu (recommended </a:t>
            </a:r>
            <a:r>
              <a:rPr lang="en-US" sz="1500" dirty="0" smtClean="0">
                <a:solidFill>
                  <a:srgbClr val="000000"/>
                </a:solidFill>
                <a:latin typeface="Calibri" panose="020F0502020204030204" pitchFamily="34" charset="0"/>
              </a:rPr>
              <a:t>64)</a:t>
            </a:r>
          </a:p>
          <a:p>
            <a:pPr>
              <a:buFont typeface="+mj-lt"/>
              <a:buAutoNum type="arabicPeriod"/>
            </a:pPr>
            <a:r>
              <a:rPr lang="en-US" sz="1500" dirty="0" smtClean="0">
                <a:solidFill>
                  <a:srgbClr val="000000"/>
                </a:solidFill>
                <a:latin typeface="Calibri" panose="020F0502020204030204" pitchFamily="34" charset="0"/>
              </a:rPr>
              <a:t>Select </a:t>
            </a:r>
            <a:r>
              <a:rPr lang="en-US" sz="1500" dirty="0">
                <a:solidFill>
                  <a:srgbClr val="000000"/>
                </a:solidFill>
                <a:latin typeface="Calibri" panose="020F0502020204030204" pitchFamily="34" charset="0"/>
              </a:rPr>
              <a:t>the items you would like to order. </a:t>
            </a:r>
            <a:r>
              <a:rPr lang="en-US" sz="1500" i="1" dirty="0">
                <a:solidFill>
                  <a:srgbClr val="000000"/>
                </a:solidFill>
                <a:latin typeface="Calibri" panose="020F0502020204030204" pitchFamily="34" charset="0"/>
              </a:rPr>
              <a:t>There are two ways you can place an order: hovering over the item or clicking on the item. Hovering over the item opens a popup window for you to type in the desired quantity. You can also check the availability of the item from the hover view.  Note: An item can be marked as favorite from the hover view and from the window that appears when you click on the </a:t>
            </a:r>
            <a:r>
              <a:rPr lang="en-US" sz="1500" i="1" dirty="0" smtClean="0">
                <a:solidFill>
                  <a:srgbClr val="000000"/>
                </a:solidFill>
                <a:latin typeface="Calibri" panose="020F0502020204030204" pitchFamily="34" charset="0"/>
              </a:rPr>
              <a:t>item.</a:t>
            </a:r>
            <a:endParaRPr lang="en-US" sz="1500" dirty="0" smtClean="0">
              <a:solidFill>
                <a:srgbClr val="000000"/>
              </a:solidFill>
              <a:latin typeface="Calibri" panose="020F0502020204030204" pitchFamily="34" charset="0"/>
            </a:endParaRPr>
          </a:p>
          <a:p>
            <a:pPr>
              <a:buFont typeface="+mj-lt"/>
              <a:buAutoNum type="arabicPeriod"/>
            </a:pPr>
            <a:r>
              <a:rPr lang="en-US" sz="1500" dirty="0" smtClean="0">
                <a:solidFill>
                  <a:srgbClr val="000000"/>
                </a:solidFill>
                <a:latin typeface="Calibri" panose="020F0502020204030204" pitchFamily="34" charset="0"/>
              </a:rPr>
              <a:t>When </a:t>
            </a:r>
            <a:r>
              <a:rPr lang="en-US" sz="1500" dirty="0">
                <a:solidFill>
                  <a:srgbClr val="000000"/>
                </a:solidFill>
                <a:latin typeface="Calibri" panose="020F0502020204030204" pitchFamily="34" charset="0"/>
              </a:rPr>
              <a:t>you are ready to check out, click the cart button in the upper right hand of the page to take you to your shopping cart or you can select view cart once the last order has been added to the </a:t>
            </a:r>
            <a:r>
              <a:rPr lang="en-US" sz="1500" dirty="0" smtClean="0">
                <a:solidFill>
                  <a:srgbClr val="000000"/>
                </a:solidFill>
                <a:latin typeface="Calibri" panose="020F0502020204030204" pitchFamily="34" charset="0"/>
              </a:rPr>
              <a:t>cart.</a:t>
            </a:r>
          </a:p>
          <a:p>
            <a:pPr>
              <a:buFont typeface="+mj-lt"/>
              <a:buAutoNum type="arabicPeriod"/>
            </a:pPr>
            <a:r>
              <a:rPr lang="en-US" sz="1500" dirty="0" smtClean="0">
                <a:solidFill>
                  <a:srgbClr val="000000"/>
                </a:solidFill>
                <a:latin typeface="Calibri" panose="020F0502020204030204" pitchFamily="34" charset="0"/>
              </a:rPr>
              <a:t>Make </a:t>
            </a:r>
            <a:r>
              <a:rPr lang="en-US" sz="1500" dirty="0">
                <a:solidFill>
                  <a:srgbClr val="000000"/>
                </a:solidFill>
                <a:latin typeface="Calibri" panose="020F0502020204030204" pitchFamily="34" charset="0"/>
              </a:rPr>
              <a:t>updates to your cart and click check out or you can choose to save the order for a later day or </a:t>
            </a:r>
            <a:r>
              <a:rPr lang="en-US" sz="1500" dirty="0" smtClean="0">
                <a:solidFill>
                  <a:srgbClr val="000000"/>
                </a:solidFill>
                <a:latin typeface="Calibri" panose="020F0502020204030204" pitchFamily="34" charset="0"/>
              </a:rPr>
              <a:t>time.</a:t>
            </a:r>
          </a:p>
          <a:p>
            <a:pPr>
              <a:buFont typeface="+mj-lt"/>
              <a:buAutoNum type="arabicPeriod"/>
            </a:pPr>
            <a:r>
              <a:rPr lang="en-US" sz="1500" dirty="0" smtClean="0">
                <a:solidFill>
                  <a:srgbClr val="000000"/>
                </a:solidFill>
                <a:latin typeface="Calibri" panose="020F0502020204030204" pitchFamily="34" charset="0"/>
              </a:rPr>
              <a:t>Select </a:t>
            </a:r>
            <a:r>
              <a:rPr lang="en-US" sz="1500" dirty="0">
                <a:solidFill>
                  <a:srgbClr val="000000"/>
                </a:solidFill>
                <a:latin typeface="Calibri" panose="020F0502020204030204" pitchFamily="34" charset="0"/>
              </a:rPr>
              <a:t>your address or manually enter an address by selecting "manually enter address" from the dropdown window. </a:t>
            </a:r>
            <a:r>
              <a:rPr lang="en-US" sz="1500" i="1" dirty="0">
                <a:solidFill>
                  <a:srgbClr val="000000"/>
                </a:solidFill>
                <a:latin typeface="Calibri" panose="020F0502020204030204" pitchFamily="34" charset="0"/>
              </a:rPr>
              <a:t>If you have a seasonal address in your contact record, that address will populate as a potential address for you to use as well</a:t>
            </a:r>
            <a:r>
              <a:rPr lang="en-US" sz="1500" i="1" dirty="0" smtClean="0">
                <a:solidFill>
                  <a:srgbClr val="000000"/>
                </a:solidFill>
                <a:latin typeface="Calibri" panose="020F0502020204030204" pitchFamily="34" charset="0"/>
              </a:rPr>
              <a:t>.</a:t>
            </a:r>
            <a:r>
              <a:rPr lang="en-US" sz="1500" dirty="0" smtClean="0">
                <a:solidFill>
                  <a:srgbClr val="000000"/>
                </a:solidFill>
                <a:latin typeface="Calibri" panose="020F0502020204030204" pitchFamily="34" charset="0"/>
              </a:rPr>
              <a:t> </a:t>
            </a:r>
          </a:p>
          <a:p>
            <a:pPr>
              <a:buFont typeface="+mj-lt"/>
              <a:buAutoNum type="arabicPeriod"/>
            </a:pPr>
            <a:r>
              <a:rPr lang="en-US" sz="1500" dirty="0" smtClean="0">
                <a:solidFill>
                  <a:srgbClr val="000000"/>
                </a:solidFill>
                <a:latin typeface="Calibri" panose="020F0502020204030204" pitchFamily="34" charset="0"/>
              </a:rPr>
              <a:t>Click  </a:t>
            </a:r>
            <a:r>
              <a:rPr lang="en-US" sz="1500" dirty="0">
                <a:solidFill>
                  <a:srgbClr val="000000"/>
                </a:solidFill>
                <a:latin typeface="Calibri" panose="020F0502020204030204" pitchFamily="34" charset="0"/>
              </a:rPr>
              <a:t>next. </a:t>
            </a:r>
            <a:endParaRPr lang="en-US" sz="1500" dirty="0" smtClean="0">
              <a:solidFill>
                <a:srgbClr val="000000"/>
              </a:solidFill>
              <a:latin typeface="Calibri" panose="020F0502020204030204" pitchFamily="34" charset="0"/>
            </a:endParaRPr>
          </a:p>
          <a:p>
            <a:pPr>
              <a:buFont typeface="+mj-lt"/>
              <a:buAutoNum type="arabicPeriod"/>
            </a:pPr>
            <a:r>
              <a:rPr lang="en-US" sz="1500" dirty="0" smtClean="0">
                <a:solidFill>
                  <a:srgbClr val="000000"/>
                </a:solidFill>
                <a:latin typeface="Calibri" panose="020F0502020204030204" pitchFamily="34" charset="0"/>
              </a:rPr>
              <a:t>Enter </a:t>
            </a:r>
            <a:r>
              <a:rPr lang="en-US" sz="1500" dirty="0">
                <a:solidFill>
                  <a:srgbClr val="000000"/>
                </a:solidFill>
                <a:latin typeface="Calibri" panose="020F0502020204030204" pitchFamily="34" charset="0"/>
              </a:rPr>
              <a:t>the three required fields if not already populated: Name, Phone Number, and Email Address. </a:t>
            </a:r>
          </a:p>
          <a:p>
            <a:pPr>
              <a:buFont typeface="+mj-lt"/>
              <a:buAutoNum type="arabicPeriod"/>
            </a:pPr>
            <a:r>
              <a:rPr lang="en-US" sz="1500" dirty="0" smtClean="0">
                <a:solidFill>
                  <a:srgbClr val="000000"/>
                </a:solidFill>
                <a:latin typeface="Calibri" panose="020F0502020204030204" pitchFamily="34" charset="0"/>
              </a:rPr>
              <a:t>Click </a:t>
            </a:r>
            <a:r>
              <a:rPr lang="en-US" sz="1500" dirty="0">
                <a:solidFill>
                  <a:srgbClr val="000000"/>
                </a:solidFill>
                <a:latin typeface="Calibri" panose="020F0502020204030204" pitchFamily="34" charset="0"/>
              </a:rPr>
              <a:t>submit order .</a:t>
            </a:r>
            <a:r>
              <a:rPr lang="en-US" sz="1500" dirty="0" smtClean="0">
                <a:solidFill>
                  <a:srgbClr val="000000"/>
                </a:solidFill>
                <a:latin typeface="Calibri" panose="020F0502020204030204" pitchFamily="34" charset="0"/>
              </a:rPr>
              <a:t>You </a:t>
            </a:r>
            <a:r>
              <a:rPr lang="en-US" sz="1500" dirty="0">
                <a:solidFill>
                  <a:srgbClr val="000000"/>
                </a:solidFill>
                <a:latin typeface="Calibri" panose="020F0502020204030204" pitchFamily="34" charset="0"/>
              </a:rPr>
              <a:t>may print the order confirmation page</a:t>
            </a:r>
            <a:br>
              <a:rPr lang="en-US" sz="1500" dirty="0">
                <a:solidFill>
                  <a:srgbClr val="000000"/>
                </a:solidFill>
                <a:latin typeface="Calibri" panose="020F0502020204030204" pitchFamily="34" charset="0"/>
              </a:rPr>
            </a:br>
            <a:r>
              <a:rPr lang="en-US" sz="1500" dirty="0">
                <a:solidFill>
                  <a:srgbClr val="000000"/>
                </a:solidFill>
                <a:latin typeface="Calibri" panose="020F0502020204030204" pitchFamily="34" charset="0"/>
              </a:rPr>
              <a:t/>
            </a:r>
            <a:br>
              <a:rPr lang="en-US" sz="1500" dirty="0">
                <a:solidFill>
                  <a:srgbClr val="000000"/>
                </a:solidFill>
                <a:latin typeface="Calibri" panose="020F0502020204030204" pitchFamily="34" charset="0"/>
              </a:rPr>
            </a:br>
            <a:endParaRPr lang="en-US" sz="1500" dirty="0"/>
          </a:p>
          <a:p>
            <a:pPr marL="0" indent="0">
              <a:buNone/>
            </a:pPr>
            <a:endParaRPr lang="en-US" sz="1500" dirty="0"/>
          </a:p>
          <a:p>
            <a:pPr marL="0" indent="0">
              <a:buNone/>
            </a:pPr>
            <a:endParaRPr lang="en-US" sz="1500" dirty="0" smtClean="0"/>
          </a:p>
          <a:p>
            <a:pPr marL="0" indent="0">
              <a:buNone/>
            </a:pPr>
            <a:endParaRPr lang="en-US" sz="1500" dirty="0"/>
          </a:p>
        </p:txBody>
      </p:sp>
      <p:sp>
        <p:nvSpPr>
          <p:cNvPr id="4" name="Slide Number Placeholder 3"/>
          <p:cNvSpPr>
            <a:spLocks noGrp="1"/>
          </p:cNvSpPr>
          <p:nvPr>
            <p:ph type="sldNum" sz="quarter" idx="12"/>
          </p:nvPr>
        </p:nvSpPr>
        <p:spPr/>
        <p:txBody>
          <a:bodyPr/>
          <a:lstStyle/>
          <a:p>
            <a:r>
              <a:rPr lang="en-US" smtClean="0">
                <a:solidFill>
                  <a:prstClr val="white"/>
                </a:solidFill>
              </a:rPr>
              <a:t>Page </a:t>
            </a:r>
            <a:fld id="{56856005-70BF-4897-BEE7-F06D51F21211}" type="slidenum">
              <a:rPr lang="en-US" smtClean="0">
                <a:solidFill>
                  <a:prstClr val="white"/>
                </a:solidFill>
              </a:rPr>
              <a:pPr/>
              <a:t>8</a:t>
            </a:fld>
            <a:endParaRPr lang="en-US" dirty="0">
              <a:solidFill>
                <a:prstClr val="white"/>
              </a:solidFill>
            </a:endParaRPr>
          </a:p>
        </p:txBody>
      </p:sp>
      <p:sp>
        <p:nvSpPr>
          <p:cNvPr id="5" name="Title 4"/>
          <p:cNvSpPr>
            <a:spLocks noGrp="1"/>
          </p:cNvSpPr>
          <p:nvPr>
            <p:ph type="title"/>
          </p:nvPr>
        </p:nvSpPr>
        <p:spPr/>
        <p:txBody>
          <a:bodyPr/>
          <a:lstStyle/>
          <a:p>
            <a:r>
              <a:rPr lang="en-US" dirty="0" smtClean="0"/>
              <a:t>Ordering Materials</a:t>
            </a:r>
            <a:endParaRPr lang="en-US" dirty="0"/>
          </a:p>
        </p:txBody>
      </p:sp>
    </p:spTree>
    <p:extLst>
      <p:ext uri="{BB962C8B-B14F-4D97-AF65-F5344CB8AC3E}">
        <p14:creationId xmlns:p14="http://schemas.microsoft.com/office/powerpoint/2010/main" val="419379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003769"/>
            <a:ext cx="7772400" cy="1362075"/>
          </a:xfrm>
        </p:spPr>
        <p:txBody>
          <a:bodyPr/>
          <a:lstStyle/>
          <a:p>
            <a:r>
              <a:rPr lang="en-US" dirty="0" smtClean="0"/>
              <a:t>DEMO: </a:t>
            </a:r>
            <a:r>
              <a:rPr lang="en-US" dirty="0"/>
              <a:t>Ordering on behalf of a </a:t>
            </a:r>
            <a:r>
              <a:rPr lang="en-US" dirty="0" smtClean="0"/>
              <a:t>volunteer</a:t>
            </a:r>
            <a:endParaRPr lang="en-US" dirty="0"/>
          </a:p>
        </p:txBody>
      </p:sp>
      <p:sp>
        <p:nvSpPr>
          <p:cNvPr id="4" name="Slide Number Placeholder 3"/>
          <p:cNvSpPr>
            <a:spLocks noGrp="1"/>
          </p:cNvSpPr>
          <p:nvPr>
            <p:ph type="sldNum" sz="quarter" idx="12"/>
          </p:nvPr>
        </p:nvSpPr>
        <p:spPr>
          <a:xfrm>
            <a:off x="6572169"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9</a:t>
            </a:fld>
            <a:endParaRPr lang="en-US" dirty="0">
              <a:solidFill>
                <a:prstClr val="white"/>
              </a:solidFill>
            </a:endParaRPr>
          </a:p>
        </p:txBody>
      </p:sp>
      <p:sp>
        <p:nvSpPr>
          <p:cNvPr id="5" name="Rectangle 4"/>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23156165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TTC – Tax Year 2013">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3568</TotalTime>
  <Words>1640</Words>
  <Application>Microsoft Office PowerPoint</Application>
  <PresentationFormat>On-screen Show (4:3)</PresentationFormat>
  <Paragraphs>163</Paragraphs>
  <Slides>17</Slides>
  <Notes>17</Notes>
  <HiddenSlides>8</HiddenSlides>
  <MMClips>0</MMClips>
  <ScaleCrop>false</ScaleCrop>
  <HeadingPairs>
    <vt:vector size="4" baseType="variant">
      <vt:variant>
        <vt:lpstr>Theme</vt:lpstr>
      </vt:variant>
      <vt:variant>
        <vt:i4>6</vt:i4>
      </vt:variant>
      <vt:variant>
        <vt:lpstr>Slide Titles</vt:lpstr>
      </vt:variant>
      <vt:variant>
        <vt:i4>17</vt:i4>
      </vt:variant>
    </vt:vector>
  </HeadingPairs>
  <TitlesOfParts>
    <vt:vector size="23" baseType="lpstr">
      <vt:lpstr>NTTC – Tax Year 2013</vt:lpstr>
      <vt:lpstr>1_Office Theme</vt:lpstr>
      <vt:lpstr>2_Office Theme</vt:lpstr>
      <vt:lpstr>3_Office Theme</vt:lpstr>
      <vt:lpstr>4_Office Theme</vt:lpstr>
      <vt:lpstr>5_Office Theme</vt:lpstr>
      <vt:lpstr>PowerPoint Presentation</vt:lpstr>
      <vt:lpstr>Content covered</vt:lpstr>
      <vt:lpstr>What’s new? </vt:lpstr>
      <vt:lpstr>Homepage</vt:lpstr>
      <vt:lpstr>Shopping Cart</vt:lpstr>
      <vt:lpstr>DEMO: Ordering Materials</vt:lpstr>
      <vt:lpstr>DEMO: Ordering materials</vt:lpstr>
      <vt:lpstr>Ordering Materials</vt:lpstr>
      <vt:lpstr>DEMO: Ordering on behalf of a volunteer</vt:lpstr>
      <vt:lpstr>DEMO: Ordering on behalf of a volunteer</vt:lpstr>
      <vt:lpstr>DEMO: Ordering on behalf of a volunteer</vt:lpstr>
      <vt:lpstr>DEMo: order Status</vt:lpstr>
      <vt:lpstr>DEMO: Order Status</vt:lpstr>
      <vt:lpstr>DEMO: Order Status</vt:lpstr>
      <vt:lpstr>DEMO: Copy and save order for future use</vt:lpstr>
      <vt:lpstr>DEMO: Tips and Tricks</vt:lpstr>
      <vt:lpstr>DEMO: Tips and Tricks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NOC New Volunteer Portal Standard</dc:title>
  <dc:creator>Elizabeth Hitomi</dc:creator>
  <cp:lastModifiedBy>Max</cp:lastModifiedBy>
  <cp:revision>194</cp:revision>
  <cp:lastPrinted>2015-10-02T02:15:53Z</cp:lastPrinted>
  <dcterms:created xsi:type="dcterms:W3CDTF">2013-05-27T22:06:43Z</dcterms:created>
  <dcterms:modified xsi:type="dcterms:W3CDTF">2016-01-01T18:53:10Z</dcterms:modified>
</cp:coreProperties>
</file>